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327" r:id="rId3"/>
    <p:sldId id="301" r:id="rId4"/>
    <p:sldId id="272" r:id="rId5"/>
    <p:sldId id="311" r:id="rId6"/>
    <p:sldId id="319" r:id="rId7"/>
    <p:sldId id="310" r:id="rId8"/>
    <p:sldId id="275" r:id="rId9"/>
    <p:sldId id="320" r:id="rId10"/>
    <p:sldId id="329" r:id="rId11"/>
    <p:sldId id="328" r:id="rId12"/>
    <p:sldId id="281" r:id="rId13"/>
    <p:sldId id="294" r:id="rId14"/>
    <p:sldId id="286" r:id="rId15"/>
  </p:sldIdLst>
  <p:sldSz cx="12192000" cy="6858000"/>
  <p:notesSz cx="6858000" cy="9144000"/>
  <p:embeddedFontLs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Century Schoolbook" pitchFamily="18" charset="0"/>
      <p:regular r:id="rId21"/>
      <p:bold r:id="rId22"/>
      <p:italic r:id="rId23"/>
      <p:boldItalic r:id="rId24"/>
    </p:embeddedFont>
    <p:embeddedFont>
      <p:font typeface="SimSun" pitchFamily="2" charset="-122"/>
      <p:regular r:id="rId25"/>
    </p:embeddedFont>
    <p:embeddedFont>
      <p:font typeface="Berlin Sans FB Demi" pitchFamily="34" charset="0"/>
      <p:bold r:id="rId26"/>
    </p:embeddedFont>
    <p:embeddedFont>
      <p:font typeface="造字工房悦黑体验版常规体" charset="-122"/>
      <p:regular r:id="rId27"/>
    </p:embeddedFont>
    <p:embeddedFont>
      <p:font typeface="Microsoft YaHei" pitchFamily="34" charset="-122"/>
      <p:regular r:id="rId28"/>
      <p:bold r:id="rId29"/>
    </p:embeddedFont>
    <p:embeddedFont>
      <p:font typeface="Constantia" pitchFamily="18" charset="0"/>
      <p:regular r:id="rId30"/>
      <p:bold r:id="rId31"/>
      <p:italic r:id="rId32"/>
      <p:boldItalic r:id="rId33"/>
    </p:embeddedFont>
    <p:embeddedFont>
      <p:font typeface="Arial Black" pitchFamily="34" charset="0"/>
      <p:bold r:id="rId34"/>
    </p:embeddedFont>
    <p:embeddedFont>
      <p:font typeface="MS PMincho" pitchFamily="18" charset="-128"/>
      <p:regular r:id="rId35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E985"/>
    <a:srgbClr val="006600"/>
    <a:srgbClr val="00CC00"/>
    <a:srgbClr val="33CCFF"/>
    <a:srgbClr val="FF66FF"/>
    <a:srgbClr val="66FF66"/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558" y="36"/>
      </p:cViewPr>
      <p:guideLst>
        <p:guide orient="horz" pos="2160"/>
        <p:guide pos="38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69577D-2967-448A-8EAE-2A8AFBBC90F2}" type="doc">
      <dgm:prSet loTypeId="urn:microsoft.com/office/officeart/2005/8/layout/radial4" loCatId="relationship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B628DC96-0C11-4EC7-8E55-B6F38759BEC8}">
      <dgm:prSet phldrT="[文本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en-US" b="1" dirty="0" smtClean="0">
              <a:latin typeface="Calibri" pitchFamily="34" charset="0"/>
            </a:rPr>
            <a:t>golo Carcare</a:t>
          </a:r>
          <a:endParaRPr lang="zh-CN" altLang="en-US" b="1" dirty="0">
            <a:latin typeface="Calibri" pitchFamily="34" charset="0"/>
          </a:endParaRPr>
        </a:p>
      </dgm:t>
    </dgm:pt>
    <dgm:pt modelId="{8F27C942-EE7A-45D7-921C-D1F7B65E1FAC}" type="parTrans" cxnId="{8737F414-21C4-4C0D-BF77-EA8EBF353445}">
      <dgm:prSet/>
      <dgm:spPr/>
      <dgm:t>
        <a:bodyPr/>
        <a:lstStyle/>
        <a:p>
          <a:endParaRPr lang="zh-CN" altLang="en-US"/>
        </a:p>
      </dgm:t>
    </dgm:pt>
    <dgm:pt modelId="{7270FBBA-9493-42B7-B47F-772FC5A01E53}" type="sibTrans" cxnId="{8737F414-21C4-4C0D-BF77-EA8EBF353445}">
      <dgm:prSet/>
      <dgm:spPr/>
      <dgm:t>
        <a:bodyPr/>
        <a:lstStyle/>
        <a:p>
          <a:endParaRPr lang="zh-CN" altLang="en-US"/>
        </a:p>
      </dgm:t>
    </dgm:pt>
    <dgm:pt modelId="{9924BF89-465C-4A30-8FE4-3D5653069579}">
      <dgm:prSet phldrT="[文本]" custT="1"/>
      <dgm:spPr/>
      <dgm:t>
        <a:bodyPr/>
        <a:lstStyle/>
        <a:p>
          <a:r>
            <a:rPr lang="pl-PL" altLang="en-US" sz="2800" dirty="0" smtClean="0">
              <a:latin typeface="Calibri" pitchFamily="34" charset="0"/>
            </a:rPr>
            <a:t>Amatorska inspekcja</a:t>
          </a:r>
          <a:endParaRPr lang="zh-CN" altLang="en-US" sz="2800" dirty="0">
            <a:latin typeface="Calibri" pitchFamily="34" charset="0"/>
          </a:endParaRPr>
        </a:p>
      </dgm:t>
    </dgm:pt>
    <dgm:pt modelId="{25E22A86-DE02-4061-B8DE-D6829D435326}" type="parTrans" cxnId="{BE556796-EF99-452B-93B7-E9C76E065F43}">
      <dgm:prSet/>
      <dgm:spPr/>
      <dgm:t>
        <a:bodyPr/>
        <a:lstStyle/>
        <a:p>
          <a:endParaRPr lang="zh-CN" altLang="en-US"/>
        </a:p>
      </dgm:t>
    </dgm:pt>
    <dgm:pt modelId="{6DC9E69F-CC68-40FC-8F32-C76E88578662}" type="sibTrans" cxnId="{BE556796-EF99-452B-93B7-E9C76E065F43}">
      <dgm:prSet/>
      <dgm:spPr/>
      <dgm:t>
        <a:bodyPr/>
        <a:lstStyle/>
        <a:p>
          <a:endParaRPr lang="zh-CN" altLang="en-US"/>
        </a:p>
      </dgm:t>
    </dgm:pt>
    <dgm:pt modelId="{8539836C-5986-4338-BF8A-3AAA124A0383}">
      <dgm:prSet phldrT="[文本]" custT="1"/>
      <dgm:spPr/>
      <dgm:t>
        <a:bodyPr/>
        <a:lstStyle/>
        <a:p>
          <a:r>
            <a:rPr lang="pl-PL" altLang="zh-CN" sz="2800" dirty="0" smtClean="0">
              <a:latin typeface="Calibri" pitchFamily="34" charset="0"/>
            </a:rPr>
            <a:t>Zdalna diagnostyka</a:t>
          </a:r>
          <a:endParaRPr lang="zh-CN" altLang="en-US" sz="2800" dirty="0">
            <a:latin typeface="Calibri" pitchFamily="34" charset="0"/>
          </a:endParaRPr>
        </a:p>
      </dgm:t>
    </dgm:pt>
    <dgm:pt modelId="{F284D8D0-F9A9-4055-8A53-DFB946270511}" type="parTrans" cxnId="{FE92F842-061C-4378-8BEB-27E8B4BFCD23}">
      <dgm:prSet/>
      <dgm:spPr/>
      <dgm:t>
        <a:bodyPr/>
        <a:lstStyle/>
        <a:p>
          <a:endParaRPr lang="zh-CN" altLang="en-US"/>
        </a:p>
      </dgm:t>
    </dgm:pt>
    <dgm:pt modelId="{0E8301D5-D576-4AB3-B61C-E2D3DC97260B}" type="sibTrans" cxnId="{FE92F842-061C-4378-8BEB-27E8B4BFCD23}">
      <dgm:prSet/>
      <dgm:spPr/>
      <dgm:t>
        <a:bodyPr/>
        <a:lstStyle/>
        <a:p>
          <a:endParaRPr lang="zh-CN" altLang="en-US"/>
        </a:p>
      </dgm:t>
    </dgm:pt>
    <dgm:pt modelId="{6194A35A-63A2-4076-9CF4-786C769AB2F4}">
      <dgm:prSet phldrT="[文本]" custT="1"/>
      <dgm:spPr/>
      <dgm:t>
        <a:bodyPr/>
        <a:lstStyle/>
        <a:p>
          <a:r>
            <a:rPr lang="pl-PL" altLang="en-US" sz="2800" dirty="0" smtClean="0">
              <a:latin typeface="Calibri" pitchFamily="34" charset="0"/>
            </a:rPr>
            <a:t>Konsultacje online</a:t>
          </a:r>
          <a:endParaRPr lang="zh-CN" altLang="en-US" sz="2800" dirty="0">
            <a:latin typeface="Calibri" pitchFamily="34" charset="0"/>
          </a:endParaRPr>
        </a:p>
      </dgm:t>
    </dgm:pt>
    <dgm:pt modelId="{949CB190-B0C5-452B-BE70-ED15349D54ED}" type="parTrans" cxnId="{043EC1FA-B515-446B-8031-6E0B7A2927CA}">
      <dgm:prSet/>
      <dgm:spPr/>
      <dgm:t>
        <a:bodyPr/>
        <a:lstStyle/>
        <a:p>
          <a:endParaRPr lang="zh-CN" altLang="en-US"/>
        </a:p>
      </dgm:t>
    </dgm:pt>
    <dgm:pt modelId="{F4C89617-8376-45E1-B0E3-58CA0D080652}" type="sibTrans" cxnId="{043EC1FA-B515-446B-8031-6E0B7A2927CA}">
      <dgm:prSet/>
      <dgm:spPr/>
      <dgm:t>
        <a:bodyPr/>
        <a:lstStyle/>
        <a:p>
          <a:endParaRPr lang="zh-CN" altLang="en-US"/>
        </a:p>
      </dgm:t>
    </dgm:pt>
    <dgm:pt modelId="{D18F710B-AC85-4B79-91FC-12C158EA0B03}" type="pres">
      <dgm:prSet presAssocID="{6B69577D-2967-448A-8EAE-2A8AFBBC90F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523D4B9-BEDB-48EF-95D9-6EE552B7A5B0}" type="pres">
      <dgm:prSet presAssocID="{B628DC96-0C11-4EC7-8E55-B6F38759BEC8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74836493-56DB-4619-81F8-CB3CABF79E71}" type="pres">
      <dgm:prSet presAssocID="{25E22A86-DE02-4061-B8DE-D6829D435326}" presName="parTrans" presStyleLbl="bgSibTrans2D1" presStyleIdx="0" presStyleCnt="3"/>
      <dgm:spPr/>
      <dgm:t>
        <a:bodyPr/>
        <a:lstStyle/>
        <a:p>
          <a:endParaRPr lang="zh-CN" altLang="en-US"/>
        </a:p>
      </dgm:t>
    </dgm:pt>
    <dgm:pt modelId="{0CD03147-16BB-4E8D-BE9F-DA7E082DFC03}" type="pres">
      <dgm:prSet presAssocID="{9924BF89-465C-4A30-8FE4-3D565306957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FA45BDD-2036-4529-A388-D774B13AB625}" type="pres">
      <dgm:prSet presAssocID="{F284D8D0-F9A9-4055-8A53-DFB946270511}" presName="parTrans" presStyleLbl="bgSibTrans2D1" presStyleIdx="1" presStyleCnt="3"/>
      <dgm:spPr/>
      <dgm:t>
        <a:bodyPr/>
        <a:lstStyle/>
        <a:p>
          <a:endParaRPr lang="zh-CN" altLang="en-US"/>
        </a:p>
      </dgm:t>
    </dgm:pt>
    <dgm:pt modelId="{7FF69A13-C61A-4649-8345-C833305EAFA2}" type="pres">
      <dgm:prSet presAssocID="{8539836C-5986-4338-BF8A-3AAA124A038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8B5D6D-3A4E-41FD-B5FC-1A4DBCF5A051}" type="pres">
      <dgm:prSet presAssocID="{949CB190-B0C5-452B-BE70-ED15349D54ED}" presName="parTrans" presStyleLbl="bgSibTrans2D1" presStyleIdx="2" presStyleCnt="3"/>
      <dgm:spPr/>
      <dgm:t>
        <a:bodyPr/>
        <a:lstStyle/>
        <a:p>
          <a:endParaRPr lang="zh-CN" altLang="en-US"/>
        </a:p>
      </dgm:t>
    </dgm:pt>
    <dgm:pt modelId="{7BB0B4A7-159A-42D4-818C-84085EF898D8}" type="pres">
      <dgm:prSet presAssocID="{6194A35A-63A2-4076-9CF4-786C769AB2F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737F414-21C4-4C0D-BF77-EA8EBF353445}" srcId="{6B69577D-2967-448A-8EAE-2A8AFBBC90F2}" destId="{B628DC96-0C11-4EC7-8E55-B6F38759BEC8}" srcOrd="0" destOrd="0" parTransId="{8F27C942-EE7A-45D7-921C-D1F7B65E1FAC}" sibTransId="{7270FBBA-9493-42B7-B47F-772FC5A01E53}"/>
    <dgm:cxn modelId="{A195DD8D-A953-4F55-B114-999E56A76C45}" type="presOf" srcId="{B628DC96-0C11-4EC7-8E55-B6F38759BEC8}" destId="{1523D4B9-BEDB-48EF-95D9-6EE552B7A5B0}" srcOrd="0" destOrd="0" presId="urn:microsoft.com/office/officeart/2005/8/layout/radial4"/>
    <dgm:cxn modelId="{7B5D4CF9-6868-40E0-95C2-51B7C4437682}" type="presOf" srcId="{6194A35A-63A2-4076-9CF4-786C769AB2F4}" destId="{7BB0B4A7-159A-42D4-818C-84085EF898D8}" srcOrd="0" destOrd="0" presId="urn:microsoft.com/office/officeart/2005/8/layout/radial4"/>
    <dgm:cxn modelId="{18449314-D2A0-47BA-B052-3450EEEACB37}" type="presOf" srcId="{8539836C-5986-4338-BF8A-3AAA124A0383}" destId="{7FF69A13-C61A-4649-8345-C833305EAFA2}" srcOrd="0" destOrd="0" presId="urn:microsoft.com/office/officeart/2005/8/layout/radial4"/>
    <dgm:cxn modelId="{FE92F842-061C-4378-8BEB-27E8B4BFCD23}" srcId="{B628DC96-0C11-4EC7-8E55-B6F38759BEC8}" destId="{8539836C-5986-4338-BF8A-3AAA124A0383}" srcOrd="1" destOrd="0" parTransId="{F284D8D0-F9A9-4055-8A53-DFB946270511}" sibTransId="{0E8301D5-D576-4AB3-B61C-E2D3DC97260B}"/>
    <dgm:cxn modelId="{043EC1FA-B515-446B-8031-6E0B7A2927CA}" srcId="{B628DC96-0C11-4EC7-8E55-B6F38759BEC8}" destId="{6194A35A-63A2-4076-9CF4-786C769AB2F4}" srcOrd="2" destOrd="0" parTransId="{949CB190-B0C5-452B-BE70-ED15349D54ED}" sibTransId="{F4C89617-8376-45E1-B0E3-58CA0D080652}"/>
    <dgm:cxn modelId="{0F5CE271-C62F-46B3-ACA9-7F0C38AEABD3}" type="presOf" srcId="{25E22A86-DE02-4061-B8DE-D6829D435326}" destId="{74836493-56DB-4619-81F8-CB3CABF79E71}" srcOrd="0" destOrd="0" presId="urn:microsoft.com/office/officeart/2005/8/layout/radial4"/>
    <dgm:cxn modelId="{BE556796-EF99-452B-93B7-E9C76E065F43}" srcId="{B628DC96-0C11-4EC7-8E55-B6F38759BEC8}" destId="{9924BF89-465C-4A30-8FE4-3D5653069579}" srcOrd="0" destOrd="0" parTransId="{25E22A86-DE02-4061-B8DE-D6829D435326}" sibTransId="{6DC9E69F-CC68-40FC-8F32-C76E88578662}"/>
    <dgm:cxn modelId="{BDD6CA6F-914A-4926-B4B0-BCD4D9E29046}" type="presOf" srcId="{949CB190-B0C5-452B-BE70-ED15349D54ED}" destId="{2D8B5D6D-3A4E-41FD-B5FC-1A4DBCF5A051}" srcOrd="0" destOrd="0" presId="urn:microsoft.com/office/officeart/2005/8/layout/radial4"/>
    <dgm:cxn modelId="{3C8BF676-4F92-45EB-AA4C-D25AAD4A7B65}" type="presOf" srcId="{6B69577D-2967-448A-8EAE-2A8AFBBC90F2}" destId="{D18F710B-AC85-4B79-91FC-12C158EA0B03}" srcOrd="0" destOrd="0" presId="urn:microsoft.com/office/officeart/2005/8/layout/radial4"/>
    <dgm:cxn modelId="{6DD991C0-1CD5-4CDE-A9E6-F4DF3DE6FCFF}" type="presOf" srcId="{9924BF89-465C-4A30-8FE4-3D5653069579}" destId="{0CD03147-16BB-4E8D-BE9F-DA7E082DFC03}" srcOrd="0" destOrd="0" presId="urn:microsoft.com/office/officeart/2005/8/layout/radial4"/>
    <dgm:cxn modelId="{89D592CC-30FD-4E70-919A-273FE502402D}" type="presOf" srcId="{F284D8D0-F9A9-4055-8A53-DFB946270511}" destId="{4FA45BDD-2036-4529-A388-D774B13AB625}" srcOrd="0" destOrd="0" presId="urn:microsoft.com/office/officeart/2005/8/layout/radial4"/>
    <dgm:cxn modelId="{15A867BB-4EFA-406A-8622-40892497C108}" type="presParOf" srcId="{D18F710B-AC85-4B79-91FC-12C158EA0B03}" destId="{1523D4B9-BEDB-48EF-95D9-6EE552B7A5B0}" srcOrd="0" destOrd="0" presId="urn:microsoft.com/office/officeart/2005/8/layout/radial4"/>
    <dgm:cxn modelId="{3F14C8F5-A981-48D3-AC80-C2319709CD01}" type="presParOf" srcId="{D18F710B-AC85-4B79-91FC-12C158EA0B03}" destId="{74836493-56DB-4619-81F8-CB3CABF79E71}" srcOrd="1" destOrd="0" presId="urn:microsoft.com/office/officeart/2005/8/layout/radial4"/>
    <dgm:cxn modelId="{9B651260-4617-4837-A116-1057D8FCEC3F}" type="presParOf" srcId="{D18F710B-AC85-4B79-91FC-12C158EA0B03}" destId="{0CD03147-16BB-4E8D-BE9F-DA7E082DFC03}" srcOrd="2" destOrd="0" presId="urn:microsoft.com/office/officeart/2005/8/layout/radial4"/>
    <dgm:cxn modelId="{66F326E8-E06A-4D17-93B8-1DA5A5DF535B}" type="presParOf" srcId="{D18F710B-AC85-4B79-91FC-12C158EA0B03}" destId="{4FA45BDD-2036-4529-A388-D774B13AB625}" srcOrd="3" destOrd="0" presId="urn:microsoft.com/office/officeart/2005/8/layout/radial4"/>
    <dgm:cxn modelId="{FF68E526-B38A-4B3A-A8AB-F335D95D4321}" type="presParOf" srcId="{D18F710B-AC85-4B79-91FC-12C158EA0B03}" destId="{7FF69A13-C61A-4649-8345-C833305EAFA2}" srcOrd="4" destOrd="0" presId="urn:microsoft.com/office/officeart/2005/8/layout/radial4"/>
    <dgm:cxn modelId="{1CD8D7D5-07FC-4E57-BB60-E425552E50B9}" type="presParOf" srcId="{D18F710B-AC85-4B79-91FC-12C158EA0B03}" destId="{2D8B5D6D-3A4E-41FD-B5FC-1A4DBCF5A051}" srcOrd="5" destOrd="0" presId="urn:microsoft.com/office/officeart/2005/8/layout/radial4"/>
    <dgm:cxn modelId="{69C0477C-FDF6-4176-AF2E-5687CF6AB2B4}" type="presParOf" srcId="{D18F710B-AC85-4B79-91FC-12C158EA0B03}" destId="{7BB0B4A7-159A-42D4-818C-84085EF898D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3D4B9-BEDB-48EF-95D9-6EE552B7A5B0}">
      <dsp:nvSpPr>
        <dsp:cNvPr id="0" name=""/>
        <dsp:cNvSpPr/>
      </dsp:nvSpPr>
      <dsp:spPr>
        <a:xfrm>
          <a:off x="2888955" y="2480027"/>
          <a:ext cx="2080268" cy="2080268"/>
        </a:xfrm>
        <a:prstGeom prst="ellips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3600" b="1" kern="1200" dirty="0" smtClean="0">
              <a:latin typeface="Calibri" pitchFamily="34" charset="0"/>
            </a:rPr>
            <a:t>golo Carcare</a:t>
          </a:r>
          <a:endParaRPr lang="zh-CN" altLang="en-US" sz="3600" b="1" kern="1200" dirty="0">
            <a:latin typeface="Calibri" pitchFamily="34" charset="0"/>
          </a:endParaRPr>
        </a:p>
      </dsp:txBody>
      <dsp:txXfrm>
        <a:off x="3193603" y="2784675"/>
        <a:ext cx="1470972" cy="1470972"/>
      </dsp:txXfrm>
    </dsp:sp>
    <dsp:sp modelId="{74836493-56DB-4619-81F8-CB3CABF79E71}">
      <dsp:nvSpPr>
        <dsp:cNvPr id="0" name=""/>
        <dsp:cNvSpPr/>
      </dsp:nvSpPr>
      <dsp:spPr>
        <a:xfrm rot="12900000">
          <a:off x="1549721" y="2116278"/>
          <a:ext cx="1595547" cy="59287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CD03147-16BB-4E8D-BE9F-DA7E082DFC03}">
      <dsp:nvSpPr>
        <dsp:cNvPr id="0" name=""/>
        <dsp:cNvSpPr/>
      </dsp:nvSpPr>
      <dsp:spPr>
        <a:xfrm>
          <a:off x="705869" y="1164630"/>
          <a:ext cx="1976255" cy="15810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altLang="en-US" sz="2800" kern="1200" dirty="0" smtClean="0">
              <a:latin typeface="Calibri" pitchFamily="34" charset="0"/>
            </a:rPr>
            <a:t>Amatorska inspekcja</a:t>
          </a:r>
          <a:endParaRPr lang="zh-CN" altLang="en-US" sz="2800" kern="1200" dirty="0">
            <a:latin typeface="Calibri" pitchFamily="34" charset="0"/>
          </a:endParaRPr>
        </a:p>
      </dsp:txBody>
      <dsp:txXfrm>
        <a:off x="752175" y="1210936"/>
        <a:ext cx="1883643" cy="1488392"/>
      </dsp:txXfrm>
    </dsp:sp>
    <dsp:sp modelId="{4FA45BDD-2036-4529-A388-D774B13AB625}">
      <dsp:nvSpPr>
        <dsp:cNvPr id="0" name=""/>
        <dsp:cNvSpPr/>
      </dsp:nvSpPr>
      <dsp:spPr>
        <a:xfrm rot="16200000">
          <a:off x="3131316" y="1292952"/>
          <a:ext cx="1595547" cy="59287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6490032"/>
                <a:satOff val="3463"/>
                <a:lumOff val="-15098"/>
                <a:alphaOff val="0"/>
                <a:tint val="50000"/>
                <a:satMod val="300000"/>
              </a:schemeClr>
            </a:gs>
            <a:gs pos="35000">
              <a:schemeClr val="accent5">
                <a:hueOff val="-6490032"/>
                <a:satOff val="3463"/>
                <a:lumOff val="-15098"/>
                <a:alphaOff val="0"/>
                <a:tint val="37000"/>
                <a:satMod val="300000"/>
              </a:schemeClr>
            </a:gs>
            <a:gs pos="100000">
              <a:schemeClr val="accent5">
                <a:hueOff val="-6490032"/>
                <a:satOff val="3463"/>
                <a:lumOff val="-1509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FF69A13-C61A-4649-8345-C833305EAFA2}">
      <dsp:nvSpPr>
        <dsp:cNvPr id="0" name=""/>
        <dsp:cNvSpPr/>
      </dsp:nvSpPr>
      <dsp:spPr>
        <a:xfrm>
          <a:off x="2940962" y="1114"/>
          <a:ext cx="1976255" cy="15810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490032"/>
                <a:satOff val="3463"/>
                <a:lumOff val="-15098"/>
                <a:alphaOff val="0"/>
                <a:tint val="50000"/>
                <a:satMod val="300000"/>
              </a:schemeClr>
            </a:gs>
            <a:gs pos="35000">
              <a:schemeClr val="accent5">
                <a:hueOff val="-6490032"/>
                <a:satOff val="3463"/>
                <a:lumOff val="-15098"/>
                <a:alphaOff val="0"/>
                <a:tint val="37000"/>
                <a:satMod val="300000"/>
              </a:schemeClr>
            </a:gs>
            <a:gs pos="100000">
              <a:schemeClr val="accent5">
                <a:hueOff val="-6490032"/>
                <a:satOff val="3463"/>
                <a:lumOff val="-1509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altLang="zh-CN" sz="2800" kern="1200" dirty="0" smtClean="0">
              <a:latin typeface="Calibri" pitchFamily="34" charset="0"/>
            </a:rPr>
            <a:t>Zdalna diagnostyka</a:t>
          </a:r>
          <a:endParaRPr lang="zh-CN" altLang="en-US" sz="2800" kern="1200" dirty="0">
            <a:latin typeface="Calibri" pitchFamily="34" charset="0"/>
          </a:endParaRPr>
        </a:p>
      </dsp:txBody>
      <dsp:txXfrm>
        <a:off x="2987268" y="47420"/>
        <a:ext cx="1883643" cy="1488392"/>
      </dsp:txXfrm>
    </dsp:sp>
    <dsp:sp modelId="{2D8B5D6D-3A4E-41FD-B5FC-1A4DBCF5A051}">
      <dsp:nvSpPr>
        <dsp:cNvPr id="0" name=""/>
        <dsp:cNvSpPr/>
      </dsp:nvSpPr>
      <dsp:spPr>
        <a:xfrm rot="19500000">
          <a:off x="4712911" y="2116278"/>
          <a:ext cx="1595547" cy="59287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12980065"/>
                <a:satOff val="6926"/>
                <a:lumOff val="-30196"/>
                <a:alphaOff val="0"/>
                <a:tint val="50000"/>
                <a:satMod val="300000"/>
              </a:schemeClr>
            </a:gs>
            <a:gs pos="35000">
              <a:schemeClr val="accent5">
                <a:hueOff val="-12980065"/>
                <a:satOff val="6926"/>
                <a:lumOff val="-30196"/>
                <a:alphaOff val="0"/>
                <a:tint val="37000"/>
                <a:satMod val="300000"/>
              </a:schemeClr>
            </a:gs>
            <a:gs pos="100000">
              <a:schemeClr val="accent5">
                <a:hueOff val="-12980065"/>
                <a:satOff val="6926"/>
                <a:lumOff val="-3019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BB0B4A7-159A-42D4-818C-84085EF898D8}">
      <dsp:nvSpPr>
        <dsp:cNvPr id="0" name=""/>
        <dsp:cNvSpPr/>
      </dsp:nvSpPr>
      <dsp:spPr>
        <a:xfrm>
          <a:off x="5176054" y="1164630"/>
          <a:ext cx="1976255" cy="15810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2980065"/>
                <a:satOff val="6926"/>
                <a:lumOff val="-30196"/>
                <a:alphaOff val="0"/>
                <a:tint val="50000"/>
                <a:satMod val="300000"/>
              </a:schemeClr>
            </a:gs>
            <a:gs pos="35000">
              <a:schemeClr val="accent5">
                <a:hueOff val="-12980065"/>
                <a:satOff val="6926"/>
                <a:lumOff val="-30196"/>
                <a:alphaOff val="0"/>
                <a:tint val="37000"/>
                <a:satMod val="300000"/>
              </a:schemeClr>
            </a:gs>
            <a:gs pos="100000">
              <a:schemeClr val="accent5">
                <a:hueOff val="-12980065"/>
                <a:satOff val="6926"/>
                <a:lumOff val="-3019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altLang="en-US" sz="2800" kern="1200" dirty="0" smtClean="0">
              <a:latin typeface="Calibri" pitchFamily="34" charset="0"/>
            </a:rPr>
            <a:t>Konsultacje online</a:t>
          </a:r>
          <a:endParaRPr lang="zh-CN" altLang="en-US" sz="2800" kern="1200" dirty="0">
            <a:latin typeface="Calibri" pitchFamily="34" charset="0"/>
          </a:endParaRPr>
        </a:p>
      </dsp:txBody>
      <dsp:txXfrm>
        <a:off x="5222360" y="1210936"/>
        <a:ext cx="1883643" cy="1488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50A76EC8-61C2-44A3-8FD0-BB50E7BE3BDE}" type="datetime1">
              <a:rPr lang="zh-CN" altLang="en-US"/>
              <a:pPr/>
              <a:t>2015/11/27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0">
              <a:spcBef>
                <a:spcPct val="30000"/>
              </a:spcBef>
              <a:buFontTx/>
              <a:buNone/>
            </a:pPr>
            <a:r>
              <a:rPr lang="zh-CN" sz="1200"/>
              <a:t>单击此处编辑母版文本样式</a:t>
            </a:r>
          </a:p>
          <a:p>
            <a:pPr defTabSz="0">
              <a:spcBef>
                <a:spcPct val="30000"/>
              </a:spcBef>
              <a:buFontTx/>
              <a:buNone/>
            </a:pPr>
            <a:r>
              <a:rPr lang="zh-CN" sz="1200"/>
              <a:t>第二级</a:t>
            </a:r>
          </a:p>
          <a:p>
            <a:pPr defTabSz="0">
              <a:spcBef>
                <a:spcPct val="30000"/>
              </a:spcBef>
              <a:buFontTx/>
              <a:buNone/>
            </a:pPr>
            <a:r>
              <a:rPr lang="zh-CN" sz="1200"/>
              <a:t>第三级</a:t>
            </a:r>
          </a:p>
          <a:p>
            <a:pPr defTabSz="0">
              <a:spcBef>
                <a:spcPct val="30000"/>
              </a:spcBef>
              <a:buFontTx/>
              <a:buNone/>
            </a:pPr>
            <a:r>
              <a:rPr lang="zh-CN" sz="1200"/>
              <a:t>第四级</a:t>
            </a:r>
          </a:p>
          <a:p>
            <a:pPr defTabSz="0">
              <a:spcBef>
                <a:spcPct val="30000"/>
              </a:spcBef>
              <a:buFontTx/>
              <a:buNone/>
            </a:pPr>
            <a:r>
              <a:rPr lang="zh-CN" sz="120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806CAB3F-A29D-4F62-BE07-A6E4F6403B2D}" type="slidenum">
              <a:rPr lang="zh-CN" altLang="en-US"/>
              <a:pPr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50001982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0A76EC8-61C2-44A3-8FD0-BB50E7BE3BDE}" type="datetime1">
              <a:rPr lang="zh-CN" altLang="en-US" smtClean="0"/>
              <a:pPr/>
              <a:t>2015/11/27</a:t>
            </a:fld>
            <a:endParaRPr lang="zh-CN" altLang="en-US" sz="120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6CAB3F-A29D-4F62-BE07-A6E4F6403B2D}" type="slidenum">
              <a:rPr lang="zh-CN" altLang="en-US" smtClean="0"/>
              <a:pPr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7212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1DBF6-8139-46B1-BA8C-2AA3830FACF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7495C5-1125-41ED-AA8C-307A032B5F3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AA438-05A5-406F-A973-FF52711F15B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717A2-56DA-4447-ACE8-9D8104062C9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5282E1-6603-409D-91C5-BF969B961A3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FB74B-C952-4B10-84C3-48A13C8A1C1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49747-30E5-4794-8F83-7505ED12F9B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1BC7C-6993-404C-A18F-958259513B3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AB9B1-9F1C-464C-BBEA-63B45B79D5E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61D65-ED9A-422F-987C-D3152F8476C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389B75-B67A-4C36-AD50-171DA77A2A2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8E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MS PMincho" pitchFamily="18" charset="-128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MS PMincho" pitchFamily="18" charset="-128"/>
              </a:rPr>
              <a:t>单击此处编辑母版文本样式</a:t>
            </a:r>
          </a:p>
          <a:p>
            <a:pPr lvl="1"/>
            <a:r>
              <a:rPr lang="zh-CN" smtClean="0">
                <a:sym typeface="MS PMincho" pitchFamily="18" charset="-128"/>
              </a:rPr>
              <a:t>第二级</a:t>
            </a:r>
          </a:p>
          <a:p>
            <a:pPr lvl="2"/>
            <a:r>
              <a:rPr lang="zh-CN" smtClean="0">
                <a:sym typeface="MS PMincho" pitchFamily="18" charset="-128"/>
              </a:rPr>
              <a:t>第三级</a:t>
            </a:r>
          </a:p>
          <a:p>
            <a:pPr lvl="3"/>
            <a:r>
              <a:rPr lang="zh-CN" smtClean="0">
                <a:sym typeface="MS PMincho" pitchFamily="18" charset="-128"/>
              </a:rPr>
              <a:t>第四级</a:t>
            </a:r>
          </a:p>
          <a:p>
            <a:pPr lvl="4"/>
            <a:r>
              <a:rPr lang="zh-CN" smtClean="0">
                <a:sym typeface="MS PMincho" pitchFamily="18" charset="-128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  <a:ea typeface="+mn-ea"/>
                <a:sym typeface="造字工房悦黑体验版常规体" pitchFamily="2" charset="-122"/>
              </a:defRPr>
            </a:lvl1pPr>
          </a:lstStyle>
          <a:p>
            <a:fld id="{71B93407-1409-45E8-9F9F-939564FEC372}" type="datetime1">
              <a:rPr lang="zh-CN" altLang="en-US"/>
              <a:pPr/>
              <a:t>2015/11/27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  <a:ea typeface="+mn-ea"/>
                <a:sym typeface="造字工房悦黑体验版常规体" pitchFamily="2" charset="-122"/>
              </a:defRPr>
            </a:lvl1pPr>
          </a:lstStyle>
          <a:p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+mn-lt"/>
                <a:ea typeface="+mn-ea"/>
                <a:sym typeface="造字工房悦黑体验版常规体" pitchFamily="2" charset="-122"/>
              </a:defRPr>
            </a:lvl1pPr>
          </a:lstStyle>
          <a:p>
            <a:fld id="{6BD1F349-6B1B-4BAD-9299-F0EDEB29646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MS PMincho" pitchFamily="1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造字工房悦黑体验版常规体" pitchFamily="2" charset="-122"/>
          <a:ea typeface="MS PMincho" pitchFamily="18" charset="-128"/>
          <a:sym typeface="MS PMincho" pitchFamily="1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造字工房悦黑体验版常规体" pitchFamily="2" charset="-122"/>
          <a:ea typeface="MS PMincho" pitchFamily="18" charset="-128"/>
          <a:sym typeface="MS PMincho" pitchFamily="1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造字工房悦黑体验版常规体" pitchFamily="2" charset="-122"/>
          <a:ea typeface="MS PMincho" pitchFamily="18" charset="-128"/>
          <a:sym typeface="MS PMincho" pitchFamily="1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造字工房悦黑体验版常规体" pitchFamily="2" charset="-122"/>
          <a:ea typeface="MS PMincho" pitchFamily="18" charset="-128"/>
          <a:sym typeface="MS PMincho" pitchFamily="18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造字工房悦黑体验版常规体" pitchFamily="2" charset="-122"/>
          <a:ea typeface="MS PMincho" pitchFamily="18" charset="-128"/>
          <a:sym typeface="MS PMincho" pitchFamily="18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造字工房悦黑体验版常规体" pitchFamily="2" charset="-122"/>
          <a:ea typeface="MS PMincho" pitchFamily="18" charset="-128"/>
          <a:sym typeface="MS PMincho" pitchFamily="18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造字工房悦黑体验版常规体" pitchFamily="2" charset="-122"/>
          <a:ea typeface="MS PMincho" pitchFamily="18" charset="-128"/>
          <a:sym typeface="MS PMincho" pitchFamily="18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造字工房悦黑体验版常规体" pitchFamily="2" charset="-122"/>
          <a:ea typeface="MS PMincho" pitchFamily="18" charset="-128"/>
          <a:sym typeface="MS PMincho" pitchFamily="18" charset="-128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MS PMincho" pitchFamily="18" charset="-128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MS PMincho" pitchFamily="18" charset="-128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MS PMincho" pitchFamily="18" charset="-128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MS PMincho" pitchFamily="18" charset="-128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MS PMincho" pitchFamily="18" charset="-128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MS PMincho" pitchFamily="18" charset="-128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MS PMincho" pitchFamily="18" charset="-128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MS PMincho" pitchFamily="18" charset="-128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MS PMincho" pitchFamily="18" charset="-128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图片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060277" flipH="1">
            <a:off x="9448800" y="722313"/>
            <a:ext cx="2079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图片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178286" flipH="1">
            <a:off x="8658225" y="4438650"/>
            <a:ext cx="7397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图片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060277" flipH="1">
            <a:off x="11041063" y="1585913"/>
            <a:ext cx="207962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图片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178286" flipH="1">
            <a:off x="10658475" y="4068763"/>
            <a:ext cx="919163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文本框 1"/>
          <p:cNvSpPr>
            <a:spLocks noChangeArrowheads="1"/>
          </p:cNvSpPr>
          <p:nvPr/>
        </p:nvSpPr>
        <p:spPr bwMode="auto">
          <a:xfrm>
            <a:off x="666712" y="3364056"/>
            <a:ext cx="745909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4000" b="1" dirty="0" smtClean="0">
                <a:solidFill>
                  <a:srgbClr val="000000"/>
                </a:solidFill>
                <a:latin typeface="Berlin Sans FB Demi" pitchFamily="34" charset="0"/>
                <a:ea typeface="MS PMincho" pitchFamily="18" charset="-128"/>
                <a:sym typeface="Calibri" pitchFamily="34" charset="0"/>
              </a:rPr>
              <a:t>Wprowadzenie do</a:t>
            </a:r>
            <a:r>
              <a:rPr lang="en-US" sz="4000" b="1" dirty="0" smtClean="0">
                <a:solidFill>
                  <a:srgbClr val="000000"/>
                </a:solidFill>
                <a:latin typeface="Berlin Sans FB Demi" pitchFamily="34" charset="0"/>
                <a:ea typeface="MS PMincho" pitchFamily="18" charset="-128"/>
                <a:sym typeface="Calibri" pitchFamily="34" charset="0"/>
              </a:rPr>
              <a:t> </a:t>
            </a:r>
            <a:r>
              <a:rPr lang="en-US" sz="4000" b="1" dirty="0">
                <a:solidFill>
                  <a:srgbClr val="000000"/>
                </a:solidFill>
                <a:latin typeface="Berlin Sans FB Demi" pitchFamily="34" charset="0"/>
                <a:sym typeface="Calibri" pitchFamily="34" charset="0"/>
              </a:rPr>
              <a:t>golo Carcare</a:t>
            </a:r>
            <a:r>
              <a:rPr lang="en-US" sz="4000" dirty="0">
                <a:solidFill>
                  <a:srgbClr val="000000"/>
                </a:solidFill>
                <a:latin typeface="Berlin Sans FB Demi" pitchFamily="34" charset="0"/>
                <a:sym typeface="Calibri" pitchFamily="34" charset="0"/>
              </a:rPr>
              <a:t> </a:t>
            </a:r>
            <a:endParaRPr lang="zh-CN" altLang="en-US" sz="4000" dirty="0">
              <a:latin typeface="Berlin Sans FB Demi" pitchFamily="34" charset="0"/>
            </a:endParaRPr>
          </a:p>
        </p:txBody>
      </p:sp>
      <p:sp>
        <p:nvSpPr>
          <p:cNvPr id="3081" name="Text Box 17"/>
          <p:cNvSpPr>
            <a:spLocks noChangeArrowheads="1"/>
          </p:cNvSpPr>
          <p:nvPr/>
        </p:nvSpPr>
        <p:spPr bwMode="auto">
          <a:xfrm>
            <a:off x="3644900" y="1349375"/>
            <a:ext cx="5259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 dirty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go</a:t>
            </a:r>
            <a:r>
              <a:rPr lang="zh-CN" altLang="en-US" sz="2000" b="1" i="1" dirty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 </a:t>
            </a:r>
            <a:r>
              <a:rPr lang="en-US" sz="2000" b="1" i="1" dirty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offline,</a:t>
            </a:r>
            <a:r>
              <a:rPr lang="zh-CN" altLang="en-US" sz="2000" b="1" i="1" dirty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 </a:t>
            </a:r>
            <a:r>
              <a:rPr lang="en-US" sz="2000" b="1" i="1" dirty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live</a:t>
            </a:r>
            <a:r>
              <a:rPr lang="zh-CN" altLang="en-US" sz="2000" b="1" i="1" dirty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 </a:t>
            </a:r>
            <a:r>
              <a:rPr lang="en-US" sz="2000" b="1" i="1" dirty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online</a:t>
            </a:r>
            <a:endParaRPr lang="zh-CN" altLang="en-US" dirty="0">
              <a:latin typeface="Calibri" pitchFamily="34" charset="0"/>
            </a:endParaRPr>
          </a:p>
        </p:txBody>
      </p:sp>
      <p:grpSp>
        <p:nvGrpSpPr>
          <p:cNvPr id="3082" name="组合 29"/>
          <p:cNvGrpSpPr>
            <a:grpSpLocks/>
          </p:cNvGrpSpPr>
          <p:nvPr/>
        </p:nvGrpSpPr>
        <p:grpSpPr bwMode="auto">
          <a:xfrm>
            <a:off x="839788" y="1123950"/>
            <a:ext cx="2232025" cy="865188"/>
            <a:chOff x="0" y="0"/>
            <a:chExt cx="1554480" cy="647444"/>
          </a:xfrm>
        </p:grpSpPr>
        <p:pic>
          <p:nvPicPr>
            <p:cNvPr id="3083" name="图片 3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0224"/>
              <a:ext cx="1554480" cy="617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4" name="圆角矩形 25"/>
            <p:cNvSpPr>
              <a:spLocks noChangeArrowheads="1"/>
            </p:cNvSpPr>
            <p:nvPr/>
          </p:nvSpPr>
          <p:spPr bwMode="auto">
            <a:xfrm>
              <a:off x="906596" y="0"/>
              <a:ext cx="647884" cy="646256"/>
            </a:xfrm>
            <a:prstGeom prst="roundRect">
              <a:avLst>
                <a:gd name="adj" fmla="val 16667"/>
              </a:avLst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12" name="图文框 8"/>
          <p:cNvSpPr/>
          <p:nvPr/>
        </p:nvSpPr>
        <p:spPr>
          <a:xfrm rot="19177476">
            <a:off x="8147050" y="280988"/>
            <a:ext cx="5781675" cy="5346700"/>
          </a:xfrm>
          <a:custGeom>
            <a:avLst/>
            <a:gdLst>
              <a:gd name="connsiteX0" fmla="*/ 0 w 5780875"/>
              <a:gd name="connsiteY0" fmla="*/ 0 h 5347153"/>
              <a:gd name="connsiteX1" fmla="*/ 5780875 w 5780875"/>
              <a:gd name="connsiteY1" fmla="*/ 0 h 5347153"/>
              <a:gd name="connsiteX2" fmla="*/ 5780875 w 5780875"/>
              <a:gd name="connsiteY2" fmla="*/ 5347153 h 5347153"/>
              <a:gd name="connsiteX3" fmla="*/ 0 w 5780875"/>
              <a:gd name="connsiteY3" fmla="*/ 5347153 h 5347153"/>
              <a:gd name="connsiteX4" fmla="*/ 0 w 5780875"/>
              <a:gd name="connsiteY4" fmla="*/ 0 h 5347153"/>
              <a:gd name="connsiteX5" fmla="*/ 699354 w 5780875"/>
              <a:gd name="connsiteY5" fmla="*/ 699354 h 5347153"/>
              <a:gd name="connsiteX6" fmla="*/ 699354 w 5780875"/>
              <a:gd name="connsiteY6" fmla="*/ 4647799 h 5347153"/>
              <a:gd name="connsiteX7" fmla="*/ 5081521 w 5780875"/>
              <a:gd name="connsiteY7" fmla="*/ 4647799 h 5347153"/>
              <a:gd name="connsiteX8" fmla="*/ 5081521 w 5780875"/>
              <a:gd name="connsiteY8" fmla="*/ 699354 h 5347153"/>
              <a:gd name="connsiteX9" fmla="*/ 699354 w 5780875"/>
              <a:gd name="connsiteY9" fmla="*/ 699354 h 5347153"/>
              <a:gd name="connsiteX0" fmla="*/ 0 w 5780875"/>
              <a:gd name="connsiteY0" fmla="*/ 0 h 5347153"/>
              <a:gd name="connsiteX1" fmla="*/ 5780875 w 5780875"/>
              <a:gd name="connsiteY1" fmla="*/ 0 h 5347153"/>
              <a:gd name="connsiteX2" fmla="*/ 5780875 w 5780875"/>
              <a:gd name="connsiteY2" fmla="*/ 5347153 h 5347153"/>
              <a:gd name="connsiteX3" fmla="*/ 0 w 5780875"/>
              <a:gd name="connsiteY3" fmla="*/ 5347153 h 5347153"/>
              <a:gd name="connsiteX4" fmla="*/ 0 w 5780875"/>
              <a:gd name="connsiteY4" fmla="*/ 0 h 5347153"/>
              <a:gd name="connsiteX5" fmla="*/ 699354 w 5780875"/>
              <a:gd name="connsiteY5" fmla="*/ 699354 h 5347153"/>
              <a:gd name="connsiteX6" fmla="*/ 699354 w 5780875"/>
              <a:gd name="connsiteY6" fmla="*/ 4647799 h 5347153"/>
              <a:gd name="connsiteX7" fmla="*/ 5082762 w 5780875"/>
              <a:gd name="connsiteY7" fmla="*/ 4663144 h 5347153"/>
              <a:gd name="connsiteX8" fmla="*/ 5081521 w 5780875"/>
              <a:gd name="connsiteY8" fmla="*/ 699354 h 5347153"/>
              <a:gd name="connsiteX9" fmla="*/ 699354 w 5780875"/>
              <a:gd name="connsiteY9" fmla="*/ 699354 h 5347153"/>
              <a:gd name="connsiteX0" fmla="*/ 0 w 5780875"/>
              <a:gd name="connsiteY0" fmla="*/ 0 h 5347153"/>
              <a:gd name="connsiteX1" fmla="*/ 5780875 w 5780875"/>
              <a:gd name="connsiteY1" fmla="*/ 0 h 5347153"/>
              <a:gd name="connsiteX2" fmla="*/ 5780875 w 5780875"/>
              <a:gd name="connsiteY2" fmla="*/ 5347153 h 5347153"/>
              <a:gd name="connsiteX3" fmla="*/ 0 w 5780875"/>
              <a:gd name="connsiteY3" fmla="*/ 5347153 h 5347153"/>
              <a:gd name="connsiteX4" fmla="*/ 0 w 5780875"/>
              <a:gd name="connsiteY4" fmla="*/ 0 h 5347153"/>
              <a:gd name="connsiteX5" fmla="*/ 699354 w 5780875"/>
              <a:gd name="connsiteY5" fmla="*/ 699354 h 5347153"/>
              <a:gd name="connsiteX6" fmla="*/ 699354 w 5780875"/>
              <a:gd name="connsiteY6" fmla="*/ 4647799 h 5347153"/>
              <a:gd name="connsiteX7" fmla="*/ 5082762 w 5780875"/>
              <a:gd name="connsiteY7" fmla="*/ 4663144 h 5347153"/>
              <a:gd name="connsiteX8" fmla="*/ 5081521 w 5780875"/>
              <a:gd name="connsiteY8" fmla="*/ 699354 h 5347153"/>
              <a:gd name="connsiteX9" fmla="*/ 699354 w 5780875"/>
              <a:gd name="connsiteY9" fmla="*/ 699354 h 5347153"/>
              <a:gd name="connsiteX0" fmla="*/ 0 w 5780875"/>
              <a:gd name="connsiteY0" fmla="*/ 0 h 5347153"/>
              <a:gd name="connsiteX1" fmla="*/ 5780875 w 5780875"/>
              <a:gd name="connsiteY1" fmla="*/ 0 h 5347153"/>
              <a:gd name="connsiteX2" fmla="*/ 5780875 w 5780875"/>
              <a:gd name="connsiteY2" fmla="*/ 5347153 h 5347153"/>
              <a:gd name="connsiteX3" fmla="*/ 0 w 5780875"/>
              <a:gd name="connsiteY3" fmla="*/ 5347153 h 5347153"/>
              <a:gd name="connsiteX4" fmla="*/ 0 w 5780875"/>
              <a:gd name="connsiteY4" fmla="*/ 0 h 5347153"/>
              <a:gd name="connsiteX5" fmla="*/ 699354 w 5780875"/>
              <a:gd name="connsiteY5" fmla="*/ 699354 h 5347153"/>
              <a:gd name="connsiteX6" fmla="*/ 699354 w 5780875"/>
              <a:gd name="connsiteY6" fmla="*/ 4647799 h 5347153"/>
              <a:gd name="connsiteX7" fmla="*/ 5082762 w 5780875"/>
              <a:gd name="connsiteY7" fmla="*/ 4663144 h 5347153"/>
              <a:gd name="connsiteX8" fmla="*/ 5081521 w 5780875"/>
              <a:gd name="connsiteY8" fmla="*/ 699354 h 5347153"/>
              <a:gd name="connsiteX9" fmla="*/ 699354 w 5780875"/>
              <a:gd name="connsiteY9" fmla="*/ 699354 h 5347153"/>
              <a:gd name="connsiteX0" fmla="*/ 0 w 5780875"/>
              <a:gd name="connsiteY0" fmla="*/ 0 h 5347153"/>
              <a:gd name="connsiteX1" fmla="*/ 5780875 w 5780875"/>
              <a:gd name="connsiteY1" fmla="*/ 0 h 5347153"/>
              <a:gd name="connsiteX2" fmla="*/ 5780875 w 5780875"/>
              <a:gd name="connsiteY2" fmla="*/ 5347153 h 5347153"/>
              <a:gd name="connsiteX3" fmla="*/ 0 w 5780875"/>
              <a:gd name="connsiteY3" fmla="*/ 5347153 h 5347153"/>
              <a:gd name="connsiteX4" fmla="*/ 0 w 5780875"/>
              <a:gd name="connsiteY4" fmla="*/ 0 h 5347153"/>
              <a:gd name="connsiteX5" fmla="*/ 699354 w 5780875"/>
              <a:gd name="connsiteY5" fmla="*/ 699354 h 5347153"/>
              <a:gd name="connsiteX6" fmla="*/ 699354 w 5780875"/>
              <a:gd name="connsiteY6" fmla="*/ 4647799 h 5347153"/>
              <a:gd name="connsiteX7" fmla="*/ 5082762 w 5780875"/>
              <a:gd name="connsiteY7" fmla="*/ 4663144 h 5347153"/>
              <a:gd name="connsiteX8" fmla="*/ 5081521 w 5780875"/>
              <a:gd name="connsiteY8" fmla="*/ 699354 h 5347153"/>
              <a:gd name="connsiteX9" fmla="*/ 699354 w 5780875"/>
              <a:gd name="connsiteY9" fmla="*/ 699354 h 5347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80875" h="5347153">
                <a:moveTo>
                  <a:pt x="0" y="0"/>
                </a:moveTo>
                <a:lnTo>
                  <a:pt x="5780875" y="0"/>
                </a:lnTo>
                <a:lnTo>
                  <a:pt x="5780875" y="5347153"/>
                </a:lnTo>
                <a:lnTo>
                  <a:pt x="0" y="5347153"/>
                </a:lnTo>
                <a:lnTo>
                  <a:pt x="0" y="0"/>
                </a:lnTo>
                <a:close/>
                <a:moveTo>
                  <a:pt x="699354" y="699354"/>
                </a:moveTo>
                <a:lnTo>
                  <a:pt x="699354" y="4647799"/>
                </a:lnTo>
                <a:lnTo>
                  <a:pt x="5082762" y="4663144"/>
                </a:lnTo>
                <a:cubicBezTo>
                  <a:pt x="5073209" y="3419845"/>
                  <a:pt x="5081935" y="2020617"/>
                  <a:pt x="5081521" y="699354"/>
                </a:cubicBezTo>
                <a:lnTo>
                  <a:pt x="699354" y="699354"/>
                </a:lnTo>
                <a:close/>
              </a:path>
            </a:pathLst>
          </a:cu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ea typeface="造字工房悦黑体验版常规体" pitchFamily="50" charset="-122"/>
            </a:endParaRPr>
          </a:p>
        </p:txBody>
      </p:sp>
      <p:sp>
        <p:nvSpPr>
          <p:cNvPr id="13" name="图文框 12"/>
          <p:cNvSpPr/>
          <p:nvPr/>
        </p:nvSpPr>
        <p:spPr>
          <a:xfrm rot="19177476">
            <a:off x="10596563" y="415925"/>
            <a:ext cx="5780087" cy="5346700"/>
          </a:xfrm>
          <a:prstGeom prst="frame">
            <a:avLst>
              <a:gd name="adj1" fmla="val 13079"/>
            </a:avLst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ea typeface="造字工房悦黑体验版常规体" pitchFamily="50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3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4099" name="矩形 4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4100" name="矩形 5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4101" name="矩形 9"/>
          <p:cNvSpPr>
            <a:spLocks noChangeArrowheads="1"/>
          </p:cNvSpPr>
          <p:nvPr/>
        </p:nvSpPr>
        <p:spPr bwMode="auto">
          <a:xfrm>
            <a:off x="1558925" y="231775"/>
            <a:ext cx="76851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altLang="zh-CN" sz="2800" dirty="0" smtClean="0"/>
              <a:t>Problemy związane z posiadaniem samochodu</a:t>
            </a:r>
            <a:endParaRPr lang="zh-CN" altLang="en-US" sz="2800" dirty="0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09575" y="1341438"/>
            <a:ext cx="4422775" cy="5757987"/>
          </a:xfrm>
          <a:prstGeom prst="rect">
            <a:avLst/>
          </a:prstGeom>
          <a:solidFill>
            <a:schemeClr val="bg2"/>
          </a:solidFill>
          <a:ln w="12700" cap="flat" cmpd="sng">
            <a:solidFill>
              <a:schemeClr val="bg2"/>
            </a:solidFill>
            <a:miter lim="800000"/>
            <a:headEnd/>
            <a:tailEnd/>
          </a:ln>
        </p:spPr>
        <p:txBody>
          <a:bodyPr lIns="90170" tIns="46990" rIns="90170" bIns="46990">
            <a:spAutoFit/>
          </a:bodyPr>
          <a:lstStyle/>
          <a:p>
            <a:endParaRPr lang="pl-PL" sz="1400" dirty="0"/>
          </a:p>
          <a:p>
            <a:pPr marL="285750" indent="-285750">
              <a:buSzPct val="100000"/>
              <a:buFont typeface="Wingdings" pitchFamily="2" charset="2"/>
              <a:buChar char="Ø"/>
            </a:pPr>
            <a:r>
              <a:rPr lang="pl-PL" sz="1400" dirty="0" smtClean="0"/>
              <a:t>Dlaczego </a:t>
            </a:r>
            <a:r>
              <a:rPr lang="pl-PL" sz="1400" dirty="0"/>
              <a:t>od czasu do </a:t>
            </a:r>
            <a:r>
              <a:rPr lang="pl-PL" sz="1400" dirty="0" smtClean="0"/>
              <a:t>czasu zapala się lampka sygnalizacyjna </a:t>
            </a:r>
            <a:r>
              <a:rPr lang="pl-PL" sz="1400" dirty="0"/>
              <a:t>?</a:t>
            </a:r>
          </a:p>
          <a:p>
            <a:endParaRPr lang="pl-PL" sz="1400" dirty="0"/>
          </a:p>
          <a:p>
            <a:pPr marL="285750" indent="-285750">
              <a:buSzPct val="100000"/>
              <a:buFont typeface="Wingdings" pitchFamily="2" charset="2"/>
              <a:buChar char="Ø"/>
            </a:pPr>
            <a:r>
              <a:rPr lang="pl-PL" sz="1400" dirty="0"/>
              <a:t>Czy istnieje sposób , aby </a:t>
            </a:r>
            <a:r>
              <a:rPr lang="pl-PL" sz="1400" dirty="0" smtClean="0"/>
              <a:t>sprawdzić, </a:t>
            </a:r>
            <a:r>
              <a:rPr lang="pl-PL" sz="1400" dirty="0"/>
              <a:t>czy mój pojazd </a:t>
            </a:r>
            <a:r>
              <a:rPr lang="pl-PL" sz="1400" dirty="0" smtClean="0"/>
              <a:t>spełni warunki analizy spalin </a:t>
            </a:r>
            <a:r>
              <a:rPr lang="pl-PL" sz="1400" dirty="0"/>
              <a:t>?</a:t>
            </a:r>
          </a:p>
          <a:p>
            <a:pPr marL="285750" indent="-285750">
              <a:buSzPct val="100000"/>
              <a:buFont typeface="Wingdings" pitchFamily="2" charset="2"/>
              <a:buChar char="Ø"/>
            </a:pPr>
            <a:endParaRPr lang="zh-CN" altLang="en-US" sz="1400" dirty="0">
              <a:latin typeface="Constantia" pitchFamily="18" charset="0"/>
            </a:endParaRPr>
          </a:p>
          <a:p>
            <a:pPr marL="285750" indent="-285750">
              <a:buSzPct val="100000"/>
              <a:buFont typeface="Wingdings" pitchFamily="2" charset="2"/>
              <a:buChar char="Ø"/>
            </a:pPr>
            <a:r>
              <a:rPr lang="pl-PL" sz="1400" dirty="0"/>
              <a:t>Jak sprawdzić, czy warsztat </a:t>
            </a:r>
            <a:r>
              <a:rPr lang="pl-PL" sz="1400" dirty="0" smtClean="0"/>
              <a:t>nie przesadza na temat problemu z moim samochodem </a:t>
            </a:r>
            <a:r>
              <a:rPr lang="pl-PL" sz="1400" dirty="0"/>
              <a:t>?</a:t>
            </a:r>
          </a:p>
          <a:p>
            <a:endParaRPr lang="pl-PL" sz="1400" dirty="0"/>
          </a:p>
          <a:p>
            <a:pPr marL="285750" indent="-285750">
              <a:buSzPct val="100000"/>
              <a:buFont typeface="Wingdings" pitchFamily="2" charset="2"/>
              <a:buChar char="Ø"/>
            </a:pPr>
            <a:r>
              <a:rPr lang="pl-PL" sz="1400" dirty="0"/>
              <a:t>Czy można mieć </a:t>
            </a:r>
            <a:r>
              <a:rPr lang="pl-PL" sz="1400" dirty="0" smtClean="0"/>
              <a:t>tanie, ale gruntowne sprawdzenie bezpieczeństwa w </a:t>
            </a:r>
            <a:r>
              <a:rPr lang="pl-PL" sz="1400" dirty="0"/>
              <a:t>moim samochodzie przed podróżą ?</a:t>
            </a:r>
          </a:p>
          <a:p>
            <a:pPr marL="285750" indent="-285750">
              <a:buSzPct val="100000"/>
              <a:buFont typeface="Wingdings" pitchFamily="2" charset="2"/>
              <a:buChar char="Ø"/>
            </a:pPr>
            <a:endParaRPr lang="zh-CN" altLang="en-US" sz="1400" dirty="0">
              <a:latin typeface="Constantia" pitchFamily="18" charset="0"/>
            </a:endParaRPr>
          </a:p>
          <a:p>
            <a:pPr marL="285750" indent="-285750">
              <a:buSzPct val="100000"/>
              <a:buFont typeface="Wingdings" pitchFamily="2" charset="2"/>
              <a:buChar char="Ø"/>
            </a:pPr>
            <a:r>
              <a:rPr lang="pl-PL" sz="1400" dirty="0"/>
              <a:t>Gdzie można uzyskać profesjonalne opinie dotyczące </a:t>
            </a:r>
            <a:r>
              <a:rPr lang="pl-PL" sz="1400" dirty="0" smtClean="0"/>
              <a:t>obsługi </a:t>
            </a:r>
            <a:r>
              <a:rPr lang="pl-PL" sz="1400" dirty="0"/>
              <a:t>pojazdu </a:t>
            </a:r>
            <a:r>
              <a:rPr lang="pl-PL" sz="1400" dirty="0" smtClean="0"/>
              <a:t>?</a:t>
            </a:r>
          </a:p>
          <a:p>
            <a:pPr marL="285750" indent="-285750">
              <a:buSzPct val="100000"/>
              <a:buFont typeface="Wingdings" pitchFamily="2" charset="2"/>
              <a:buChar char="Ø"/>
            </a:pPr>
            <a:endParaRPr lang="zh-CN" altLang="en-US" sz="1400" dirty="0">
              <a:latin typeface="Constantia" pitchFamily="18" charset="0"/>
            </a:endParaRPr>
          </a:p>
          <a:p>
            <a:endParaRPr lang="pl-PL" sz="1400" dirty="0"/>
          </a:p>
          <a:p>
            <a:pPr marL="285750" indent="-285750">
              <a:buSzPct val="100000"/>
              <a:buFont typeface="Wingdings" pitchFamily="2" charset="2"/>
              <a:buChar char="Ø"/>
            </a:pPr>
            <a:r>
              <a:rPr lang="pl-PL" sz="1400" dirty="0" smtClean="0"/>
              <a:t>Dostępne produkty </a:t>
            </a:r>
            <a:r>
              <a:rPr lang="pl-PL" sz="1400" dirty="0"/>
              <a:t>OBD zapewniają ograniczony </a:t>
            </a:r>
            <a:r>
              <a:rPr lang="pl-PL" sz="1400" dirty="0" smtClean="0"/>
              <a:t>informacje o samochodzie</a:t>
            </a:r>
          </a:p>
          <a:p>
            <a:pPr marL="285750" indent="-285750">
              <a:buSzPct val="100000"/>
              <a:buFont typeface="Wingdings" pitchFamily="2" charset="2"/>
              <a:buChar char="Ø"/>
            </a:pPr>
            <a:endParaRPr lang="pl-PL" sz="1400" dirty="0"/>
          </a:p>
          <a:p>
            <a:pPr marL="285750" indent="-285750">
              <a:buSzPct val="100000"/>
              <a:buFont typeface="Wingdings" pitchFamily="2" charset="2"/>
              <a:buChar char="Ø"/>
            </a:pPr>
            <a:r>
              <a:rPr lang="pl-PL" sz="1400" dirty="0"/>
              <a:t>Kody </a:t>
            </a:r>
            <a:r>
              <a:rPr lang="pl-PL" sz="1400" dirty="0" smtClean="0"/>
              <a:t>usterek pojazdu </a:t>
            </a:r>
            <a:r>
              <a:rPr lang="pl-PL" sz="1400" dirty="0"/>
              <a:t>zebrane przez skaner są niejasne , aby zrozumieć</a:t>
            </a:r>
            <a:endParaRPr lang="zh-CN" altLang="en-US" sz="1400" dirty="0" smtClean="0">
              <a:latin typeface="Constantia" pitchFamily="18" charset="0"/>
            </a:endParaRPr>
          </a:p>
          <a:p>
            <a:pPr marL="285750" indent="-285750">
              <a:buSzPct val="100000"/>
              <a:buFont typeface="Wingdings" pitchFamily="2" charset="2"/>
              <a:buChar char="Ø"/>
            </a:pPr>
            <a:endParaRPr lang="zh-CN" altLang="en-US" sz="1400" dirty="0" smtClean="0">
              <a:latin typeface="Constantia" pitchFamily="18" charset="0"/>
            </a:endParaRPr>
          </a:p>
          <a:p>
            <a:pPr marL="285750" indent="-285750">
              <a:buSzPct val="100000"/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chemeClr val="accent1"/>
                </a:solidFill>
                <a:latin typeface="Constantia" pitchFamily="18" charset="0"/>
              </a:rPr>
              <a:t>...... </a:t>
            </a:r>
            <a:endParaRPr lang="zh-CN" altLang="en-US" dirty="0">
              <a:solidFill>
                <a:schemeClr val="accent1"/>
              </a:solidFill>
              <a:latin typeface="Constantia" pitchFamily="18" charset="0"/>
            </a:endParaRPr>
          </a:p>
          <a:p>
            <a:endParaRPr lang="zh-CN" altLang="en-US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159375" y="1916113"/>
            <a:ext cx="6567488" cy="1756891"/>
          </a:xfrm>
          <a:prstGeom prst="rect">
            <a:avLst/>
          </a:prstGeom>
          <a:noFill/>
          <a:ln w="57150" cap="flat" cmpd="thickThin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90170" tIns="46990" rIns="90170" bIns="46990">
            <a:spAutoFit/>
          </a:bodyPr>
          <a:lstStyle/>
          <a:p>
            <a:r>
              <a:rPr lang="pl-PL" dirty="0"/>
              <a:t>Miliony właścicieli samochodów </a:t>
            </a:r>
            <a:r>
              <a:rPr lang="pl-PL" dirty="0" smtClean="0"/>
              <a:t>poszukuje</a:t>
            </a:r>
          </a:p>
          <a:p>
            <a:endParaRPr lang="zh-CN" altLang="en-US" dirty="0">
              <a:solidFill>
                <a:schemeClr val="accent2"/>
              </a:solidFill>
              <a:latin typeface="Calibri" pitchFamily="34" charset="0"/>
            </a:endParaRPr>
          </a:p>
          <a:p>
            <a:r>
              <a:rPr lang="pl-PL" altLang="zh-CN" dirty="0" smtClean="0">
                <a:solidFill>
                  <a:srgbClr val="006600"/>
                </a:solidFill>
                <a:latin typeface="Arial Black" pitchFamily="34" charset="0"/>
              </a:rPr>
              <a:t>Ekonomicznych rozwiązań obsługi</a:t>
            </a:r>
          </a:p>
          <a:p>
            <a:endParaRPr lang="zh-CN" altLang="en-US" dirty="0">
              <a:solidFill>
                <a:srgbClr val="006600"/>
              </a:solidFill>
              <a:latin typeface="Arial Black" pitchFamily="34" charset="0"/>
            </a:endParaRPr>
          </a:p>
          <a:p>
            <a:r>
              <a:rPr lang="pl-PL" altLang="zh-CN" b="1" dirty="0" smtClean="0">
                <a:solidFill>
                  <a:srgbClr val="006600"/>
                </a:solidFill>
                <a:latin typeface="Arial Black" pitchFamily="34" charset="0"/>
                <a:sym typeface="Arial" pitchFamily="34" charset="0"/>
              </a:rPr>
              <a:t>Łatwych i efektywnych sposobów zrozumienia potrzeb pojazdu</a:t>
            </a:r>
            <a:endParaRPr lang="zh-CN" altLang="en-US" b="1" dirty="0">
              <a:solidFill>
                <a:srgbClr val="006600"/>
              </a:solidFill>
              <a:latin typeface="Arial Black" pitchFamily="34" charset="0"/>
              <a:sym typeface="Arial" pitchFamily="34" charset="0"/>
            </a:endParaRPr>
          </a:p>
        </p:txBody>
      </p:sp>
      <p:pic>
        <p:nvPicPr>
          <p:cNvPr id="4104" name="Picture 8" descr="car profil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629" t="37297" r="-238" b="14873"/>
          <a:stretch>
            <a:fillRect/>
          </a:stretch>
        </p:blipFill>
        <p:spPr bwMode="auto">
          <a:xfrm>
            <a:off x="3930650" y="3717925"/>
            <a:ext cx="80962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3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5123" name="矩形 4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5124" name="矩形 5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5125" name="矩形 9"/>
          <p:cNvSpPr>
            <a:spLocks noChangeArrowheads="1"/>
          </p:cNvSpPr>
          <p:nvPr/>
        </p:nvSpPr>
        <p:spPr bwMode="auto">
          <a:xfrm>
            <a:off x="1558925" y="231775"/>
            <a:ext cx="35078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Co to jest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golo Carcare</a:t>
            </a:r>
          </a:p>
        </p:txBody>
      </p:sp>
      <p:pic>
        <p:nvPicPr>
          <p:cNvPr id="5126" name="Picture 2" descr="G:\golo AP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2775" y="1341438"/>
            <a:ext cx="1962150" cy="20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1">
                <a:alpha val="50000"/>
              </a:schemeClr>
            </a:outerShdw>
          </a:effectLst>
        </p:spPr>
      </p:pic>
      <p:pic>
        <p:nvPicPr>
          <p:cNvPr id="5127" name="Picture 11" descr="golo carcare devic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55688" y="1279525"/>
            <a:ext cx="244792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Text Box 11"/>
          <p:cNvSpPr>
            <a:spLocks noChangeArrowheads="1"/>
          </p:cNvSpPr>
          <p:nvPr/>
        </p:nvSpPr>
        <p:spPr bwMode="auto">
          <a:xfrm>
            <a:off x="3863975" y="1557338"/>
            <a:ext cx="2160588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dirty="0" smtClean="0"/>
              <a:t>Profesjonalne narzędzie </a:t>
            </a:r>
            <a:r>
              <a:rPr lang="pl-PL" dirty="0"/>
              <a:t>do diagnostyki pojazdów dla majsterkowiczów</a:t>
            </a:r>
          </a:p>
          <a:p>
            <a:pPr>
              <a:spcBef>
                <a:spcPct val="50000"/>
              </a:spcBef>
            </a:pPr>
            <a:endParaRPr lang="zh-CN" altLang="en-US" dirty="0">
              <a:solidFill>
                <a:srgbClr val="000000"/>
              </a:solidFill>
              <a:sym typeface="造字工房悦黑体验版常规体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  <a:sym typeface="造字工房悦黑体验版常规体" pitchFamily="2" charset="-122"/>
              </a:rPr>
              <a:t> </a:t>
            </a:r>
            <a:endParaRPr lang="zh-CN" altLang="en-US" dirty="0">
              <a:solidFill>
                <a:srgbClr val="000000"/>
              </a:solidFill>
              <a:sym typeface="造字工房悦黑体验版常规体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solidFill>
                <a:srgbClr val="000000"/>
              </a:solidFill>
              <a:sym typeface="造字工房悦黑体验版常规体" pitchFamily="2" charset="-122"/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9409113" y="1485900"/>
            <a:ext cx="223127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dirty="0" smtClean="0"/>
              <a:t>Pełna kontrola stanu technicznego pojazdu </a:t>
            </a:r>
            <a:r>
              <a:rPr lang="pl-PL" dirty="0"/>
              <a:t>przez </a:t>
            </a:r>
            <a:r>
              <a:rPr lang="pl-PL" dirty="0" err="1" smtClean="0"/>
              <a:t>Smartfona</a:t>
            </a:r>
            <a:endParaRPr lang="pl-PL" dirty="0"/>
          </a:p>
          <a:p>
            <a:endParaRPr lang="zh-CN" altLang="en-US" dirty="0">
              <a:solidFill>
                <a:srgbClr val="000000"/>
              </a:solidFill>
              <a:sym typeface="造字工房悦黑体验版常规体" pitchFamily="2" charset="-122"/>
            </a:endParaRPr>
          </a:p>
          <a:p>
            <a:endParaRPr lang="zh-CN" altLang="en-US" dirty="0">
              <a:solidFill>
                <a:srgbClr val="000000"/>
              </a:solidFill>
              <a:sym typeface="造字工房悦黑体验版常规体" pitchFamily="2" charset="-122"/>
            </a:endParaRP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670300" y="4508500"/>
            <a:ext cx="2374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dirty="0" smtClean="0"/>
              <a:t>Zapewnienie zdalnego diagnozowania przez wybranego mechanika lub warsztat</a:t>
            </a:r>
            <a:endParaRPr lang="en-US" dirty="0">
              <a:solidFill>
                <a:srgbClr val="000000"/>
              </a:solidFill>
              <a:sym typeface="造字工房悦黑体验版常规体" pitchFamily="2" charset="-122"/>
            </a:endParaRP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9459913" y="4638675"/>
            <a:ext cx="237648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l-PL" altLang="zh-CN" dirty="0" smtClean="0">
                <a:sym typeface="造字工房悦黑体验版常规体" pitchFamily="2" charset="-122"/>
              </a:rPr>
              <a:t>Doradztwo w zakresie obsługi pojazdów na platformie </a:t>
            </a:r>
            <a:r>
              <a:rPr lang="pl-PL" altLang="zh-CN" dirty="0" err="1" smtClean="0">
                <a:sym typeface="造字工房悦黑体验版常规体" pitchFamily="2" charset="-122"/>
              </a:rPr>
              <a:t>społecznościowej</a:t>
            </a:r>
            <a:endParaRPr lang="zh-CN" altLang="en-US" dirty="0">
              <a:solidFill>
                <a:srgbClr val="000000"/>
              </a:solidFill>
              <a:sym typeface="造字工房悦黑体验版常规体" pitchFamily="2" charset="-122"/>
            </a:endParaRPr>
          </a:p>
        </p:txBody>
      </p:sp>
      <p:pic>
        <p:nvPicPr>
          <p:cNvPr id="5132" name="Picture 2" descr="C:\Documents and Settings\zhaokun.DIAG_LAUNCH\Local Settings\Temp\mx3389.png"/>
          <p:cNvPicPr>
            <a:picLocks noChangeAspect="1" noChangeArrowheads="1"/>
          </p:cNvPicPr>
          <p:nvPr/>
        </p:nvPicPr>
        <p:blipFill>
          <a:blip r:embed="rId4"/>
          <a:srcRect b="22794"/>
          <a:stretch>
            <a:fillRect/>
          </a:stretch>
        </p:blipFill>
        <p:spPr bwMode="auto">
          <a:xfrm>
            <a:off x="6961188" y="4033838"/>
            <a:ext cx="2449512" cy="2047875"/>
          </a:xfrm>
          <a:prstGeom prst="rect">
            <a:avLst/>
          </a:prstGeom>
          <a:noFill/>
          <a:ln w="9525" cap="flat" cmpd="sng">
            <a:noFill/>
            <a:bevel/>
            <a:headEnd/>
            <a:tailEnd/>
          </a:ln>
          <a:effectLst/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5"/>
          <a:srcRect l="6271"/>
          <a:stretch>
            <a:fillRect/>
          </a:stretch>
        </p:blipFill>
        <p:spPr bwMode="auto">
          <a:xfrm>
            <a:off x="1271588" y="3860800"/>
            <a:ext cx="2016125" cy="21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LOGO\LOGO_副本 launch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96450" y="188913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矩形 5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6148" name="矩形 6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6149" name="矩形 7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6150" name="矩形 9"/>
          <p:cNvSpPr>
            <a:spLocks noChangeArrowheads="1"/>
          </p:cNvSpPr>
          <p:nvPr/>
        </p:nvSpPr>
        <p:spPr bwMode="auto">
          <a:xfrm>
            <a:off x="1558925" y="231775"/>
            <a:ext cx="569809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Specyfikacja techniczna </a:t>
            </a:r>
            <a:r>
              <a:rPr lang="en-US" sz="2800" b="1" dirty="0" err="1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golo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zh-CN" altLang="en-US" sz="28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Carcare </a:t>
            </a:r>
          </a:p>
        </p:txBody>
      </p:sp>
      <p:pic>
        <p:nvPicPr>
          <p:cNvPr id="6179" name="Picture 35" descr="golo carcare box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00000">
            <a:off x="5724111" y="966249"/>
            <a:ext cx="6423025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010151"/>
              </p:ext>
            </p:extLst>
          </p:nvPr>
        </p:nvGraphicFramePr>
        <p:xfrm>
          <a:off x="952464" y="1285860"/>
          <a:ext cx="4500594" cy="4896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  <a:gridCol w="3286148"/>
              </a:tblGrid>
              <a:tr h="1211309">
                <a:tc gridSpan="2"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pl-PL" altLang="zh-CN" sz="28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Kluczowe moduły </a:t>
                      </a:r>
                      <a:r>
                        <a:rPr lang="en-US" altLang="zh-CN" sz="2800" b="1" dirty="0" err="1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golo</a:t>
                      </a:r>
                      <a:r>
                        <a:rPr lang="en-US" altLang="zh-CN" sz="28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 </a:t>
                      </a:r>
                      <a:r>
                        <a:rPr lang="en-US" altLang="zh-CN" sz="2800" b="1" dirty="0" err="1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Carcare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942126">
                <a:tc>
                  <a:txBody>
                    <a:bodyPr/>
                    <a:lstStyle/>
                    <a:p>
                      <a:r>
                        <a:rPr lang="pl-PL" altLang="zh-CN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Moduł </a:t>
                      </a:r>
                      <a:r>
                        <a:rPr lang="en-US" altLang="zh-CN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OBD 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altLang="zh-CN" dirty="0" smtClean="0">
                          <a:latin typeface="Calibri" pitchFamily="34" charset="0"/>
                        </a:rPr>
                        <a:t>Używany</a:t>
                      </a:r>
                      <a:r>
                        <a:rPr lang="pl-PL" altLang="zh-CN" baseline="0" dirty="0" smtClean="0">
                          <a:latin typeface="Calibri" pitchFamily="34" charset="0"/>
                        </a:rPr>
                        <a:t> do odczytywania podstawowych informacji standardu OBD II</a:t>
                      </a:r>
                      <a:endParaRPr lang="zh-CN" altLang="en-US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1493039">
                <a:tc>
                  <a:txBody>
                    <a:bodyPr/>
                    <a:lstStyle/>
                    <a:p>
                      <a:r>
                        <a:rPr lang="pl-PL" altLang="zh-CN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Moduł</a:t>
                      </a:r>
                      <a:r>
                        <a:rPr lang="pl-PL" altLang="zh-CN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diagnostyczny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altLang="zh-CN" dirty="0" smtClean="0">
                          <a:latin typeface="Calibri" pitchFamily="34" charset="0"/>
                        </a:rPr>
                        <a:t>Zawiera</a:t>
                      </a:r>
                      <a:r>
                        <a:rPr lang="pl-PL" altLang="zh-CN" baseline="0" dirty="0" smtClean="0">
                          <a:latin typeface="Calibri" pitchFamily="34" charset="0"/>
                        </a:rPr>
                        <a:t> unikalny moduł, opracowany przez </a:t>
                      </a:r>
                      <a:r>
                        <a:rPr lang="pl-PL" altLang="zh-CN" baseline="0" dirty="0" err="1" smtClean="0">
                          <a:latin typeface="Calibri" pitchFamily="34" charset="0"/>
                        </a:rPr>
                        <a:t>Launch</a:t>
                      </a:r>
                      <a:r>
                        <a:rPr lang="pl-PL" altLang="zh-CN" baseline="0" dirty="0" smtClean="0">
                          <a:latin typeface="Calibri" pitchFamily="34" charset="0"/>
                        </a:rPr>
                        <a:t>, umożliwiający obsługę ogromnego zakresu pojazdów</a:t>
                      </a:r>
                      <a:endParaRPr lang="zh-CN" altLang="en-US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1211309">
                <a:tc>
                  <a:txBody>
                    <a:bodyPr/>
                    <a:lstStyle/>
                    <a:p>
                      <a:r>
                        <a:rPr lang="pl-PL" altLang="zh-CN" b="1" dirty="0" smtClean="0">
                          <a:latin typeface="Calibri" pitchFamily="34" charset="0"/>
                        </a:rPr>
                        <a:t>Moduł </a:t>
                      </a:r>
                      <a:r>
                        <a:rPr lang="en-US" altLang="zh-CN" b="1" dirty="0" smtClean="0">
                          <a:latin typeface="Calibri" pitchFamily="34" charset="0"/>
                        </a:rPr>
                        <a:t>Bluetooth </a:t>
                      </a:r>
                      <a:endParaRPr lang="zh-CN" altLang="en-US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altLang="zh-CN" dirty="0" smtClean="0">
                          <a:latin typeface="Calibri" pitchFamily="34" charset="0"/>
                        </a:rPr>
                        <a:t>Umożliwia</a:t>
                      </a:r>
                      <a:r>
                        <a:rPr lang="pl-PL" altLang="zh-CN" baseline="0" dirty="0" smtClean="0">
                          <a:latin typeface="Calibri" pitchFamily="34" charset="0"/>
                        </a:rPr>
                        <a:t> wymianę danych pomiędzy kluczem sprzętowym a </a:t>
                      </a:r>
                      <a:r>
                        <a:rPr lang="pl-PL" altLang="zh-CN" baseline="0" dirty="0" err="1" smtClean="0">
                          <a:latin typeface="Calibri" pitchFamily="34" charset="0"/>
                        </a:rPr>
                        <a:t>Smartfonem</a:t>
                      </a:r>
                      <a:endParaRPr lang="zh-CN" altLang="en-US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LOGO\LOGO_副本 lau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6450" y="188913"/>
            <a:ext cx="24511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矩形 3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7172" name="矩形 4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7173" name="矩形 5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7174" name="矩形 19"/>
          <p:cNvSpPr>
            <a:spLocks noChangeArrowheads="1"/>
          </p:cNvSpPr>
          <p:nvPr/>
        </p:nvSpPr>
        <p:spPr bwMode="auto">
          <a:xfrm>
            <a:off x="1604963" y="292100"/>
            <a:ext cx="52141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altLang="zh-CN" sz="28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Najważniejsze cechy </a:t>
            </a:r>
            <a:r>
              <a:rPr lang="zh-CN" altLang="en-US" sz="28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golo </a:t>
            </a:r>
            <a:r>
              <a:rPr lang="zh-CN" altLang="en-US" sz="28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Carcare </a:t>
            </a:r>
          </a:p>
        </p:txBody>
      </p:sp>
      <p:graphicFrame>
        <p:nvGraphicFramePr>
          <p:cNvPr id="9" name="图示 8"/>
          <p:cNvGraphicFramePr/>
          <p:nvPr>
            <p:extLst>
              <p:ext uri="{D42A27DB-BD31-4B8C-83A1-F6EECF244321}">
                <p14:modId xmlns:p14="http://schemas.microsoft.com/office/powerpoint/2010/main" val="2819817565"/>
              </p:ext>
            </p:extLst>
          </p:nvPr>
        </p:nvGraphicFramePr>
        <p:xfrm>
          <a:off x="1809720" y="1296481"/>
          <a:ext cx="7858180" cy="4561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LOGO\LOGO_副本 lau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9475" y="117475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矩形 4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8196" name="矩形 19"/>
          <p:cNvSpPr>
            <a:spLocks noChangeArrowheads="1"/>
          </p:cNvSpPr>
          <p:nvPr/>
        </p:nvSpPr>
        <p:spPr bwMode="auto">
          <a:xfrm>
            <a:off x="1604963" y="292100"/>
            <a:ext cx="60645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altLang="zh-CN" sz="24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Nasze doświadczenie w diagnostyce pojazdów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sym typeface="Wingdings" pitchFamily="2" charset="2"/>
            </a:endParaRPr>
          </a:p>
        </p:txBody>
      </p:sp>
      <p:sp>
        <p:nvSpPr>
          <p:cNvPr id="8197" name="矩形 7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8198" name="矩形 8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pic>
        <p:nvPicPr>
          <p:cNvPr id="81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04138" y="1300163"/>
            <a:ext cx="4471987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8163" y="3041650"/>
            <a:ext cx="37084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201" name="Group 9"/>
          <p:cNvGrpSpPr>
            <a:grpSpLocks/>
          </p:cNvGrpSpPr>
          <p:nvPr/>
        </p:nvGrpSpPr>
        <p:grpSpPr bwMode="auto">
          <a:xfrm>
            <a:off x="119063" y="1052513"/>
            <a:ext cx="6459537" cy="5329237"/>
            <a:chOff x="0" y="0"/>
            <a:chExt cx="6459616" cy="5328591"/>
          </a:xfrm>
        </p:grpSpPr>
        <p:sp>
          <p:nvSpPr>
            <p:cNvPr id="8202" name="AutoShape 10"/>
            <p:cNvSpPr>
              <a:spLocks noChangeArrowheads="1"/>
            </p:cNvSpPr>
            <p:nvPr/>
          </p:nvSpPr>
          <p:spPr bwMode="auto">
            <a:xfrm>
              <a:off x="-90646" y="504058"/>
              <a:ext cx="3595733" cy="4320474"/>
            </a:xfrm>
            <a:prstGeom prst="triangle">
              <a:avLst>
                <a:gd name="adj" fmla="val 50000"/>
              </a:avLst>
            </a:prstGeom>
            <a:solidFill>
              <a:srgbClr val="4F81BD"/>
            </a:solidFill>
            <a:ln w="254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3" name="AutoShape 11"/>
            <p:cNvSpPr>
              <a:spLocks noChangeArrowheads="1"/>
            </p:cNvSpPr>
            <p:nvPr/>
          </p:nvSpPr>
          <p:spPr bwMode="auto">
            <a:xfrm>
              <a:off x="337822" y="233734"/>
              <a:ext cx="6133661" cy="1261377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89000"/>
              </a:srgbClr>
            </a:solidFill>
            <a:ln w="25400" cap="flat" cmpd="sng">
              <a:solidFill>
                <a:srgbClr val="4F81BD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4" name="Rectangle 12"/>
            <p:cNvSpPr>
              <a:spLocks noChangeArrowheads="1"/>
            </p:cNvSpPr>
            <p:nvPr/>
          </p:nvSpPr>
          <p:spPr bwMode="auto">
            <a:xfrm>
              <a:off x="399397" y="295309"/>
              <a:ext cx="6010511" cy="1138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91440" bIns="9144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pl-PL" sz="2000" b="1" dirty="0" smtClean="0">
                  <a:solidFill>
                    <a:srgbClr val="000000"/>
                  </a:solidFill>
                  <a:latin typeface="Calibri" pitchFamily="34" charset="0"/>
                  <a:sym typeface="造字工房悦黑体验版常规体" pitchFamily="2" charset="-122"/>
                </a:rPr>
                <a:t>Ponad 20 lat doświadczenia w technologii diagnozowania pojazdów</a:t>
              </a:r>
              <a:endParaRPr lang="en-US" sz="2000" b="1" dirty="0">
                <a:solidFill>
                  <a:srgbClr val="000000"/>
                </a:solidFill>
                <a:latin typeface="Calibri" pitchFamily="34" charset="0"/>
                <a:sym typeface="造字工房悦黑体验版常规体" pitchFamily="2" charset="-122"/>
              </a:endParaRPr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>
              <a:off x="397205" y="1989241"/>
              <a:ext cx="6083612" cy="1261377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89000"/>
              </a:srgbClr>
            </a:solidFill>
            <a:ln w="25400" cap="flat" cmpd="sng">
              <a:solidFill>
                <a:srgbClr val="4F81BD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6" name="Rectangle 14"/>
            <p:cNvSpPr>
              <a:spLocks noChangeArrowheads="1"/>
            </p:cNvSpPr>
            <p:nvPr/>
          </p:nvSpPr>
          <p:spPr bwMode="auto">
            <a:xfrm>
              <a:off x="458780" y="2050816"/>
              <a:ext cx="5960462" cy="1138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91440" bIns="9144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pl-PL" sz="2000" b="1" dirty="0" smtClean="0">
                  <a:solidFill>
                    <a:srgbClr val="000000"/>
                  </a:solidFill>
                  <a:latin typeface="Calibri" pitchFamily="34" charset="0"/>
                  <a:sym typeface="造字工房悦黑体验版常规体" pitchFamily="2" charset="-122"/>
                </a:rPr>
                <a:t>Największy zakres obsługiwanych pojazdów: 220 marek i 2500 modeli samochodów </a:t>
              </a:r>
              <a:endParaRPr lang="en-US" sz="2000" b="1" dirty="0">
                <a:solidFill>
                  <a:srgbClr val="000000"/>
                </a:solidFill>
                <a:latin typeface="Calibri" pitchFamily="34" charset="0"/>
                <a:sym typeface="造字工房悦黑体验版常规体" pitchFamily="2" charset="-122"/>
              </a:endParaRPr>
            </a:p>
          </p:txBody>
        </p:sp>
        <p:sp>
          <p:nvSpPr>
            <p:cNvPr id="8207" name="AutoShape 15"/>
            <p:cNvSpPr>
              <a:spLocks noChangeArrowheads="1"/>
            </p:cNvSpPr>
            <p:nvPr/>
          </p:nvSpPr>
          <p:spPr bwMode="auto">
            <a:xfrm>
              <a:off x="236010" y="3740717"/>
              <a:ext cx="6222502" cy="1261377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89000"/>
              </a:srgbClr>
            </a:solidFill>
            <a:ln w="25400" cap="flat" cmpd="sng">
              <a:solidFill>
                <a:srgbClr val="4F81BD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8" name="Rectangle 16"/>
            <p:cNvSpPr>
              <a:spLocks noChangeArrowheads="1"/>
            </p:cNvSpPr>
            <p:nvPr/>
          </p:nvSpPr>
          <p:spPr bwMode="auto">
            <a:xfrm>
              <a:off x="297585" y="3802292"/>
              <a:ext cx="6099352" cy="1138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91440" bIns="9144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pl-PL" sz="2000" b="1" dirty="0" smtClean="0">
                  <a:solidFill>
                    <a:srgbClr val="000000"/>
                  </a:solidFill>
                  <a:latin typeface="Calibri" pitchFamily="34" charset="0"/>
                  <a:sym typeface="造字工房悦黑体验版常规体" pitchFamily="2" charset="-122"/>
                </a:rPr>
                <a:t>Największy udział na rynku w sprzedaży urządzeń diagnostycznych na świecie</a:t>
              </a:r>
              <a:endParaRPr lang="en-US" sz="2000" b="1" dirty="0">
                <a:solidFill>
                  <a:srgbClr val="000000"/>
                </a:solidFill>
                <a:latin typeface="Calibri" pitchFamily="34" charset="0"/>
                <a:sym typeface="造字工房悦黑体验版常规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LOGO\LOGO_副本 lau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6450" y="188913"/>
            <a:ext cx="24511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19" name="Group 12"/>
          <p:cNvGrpSpPr>
            <a:grpSpLocks noChangeAspect="1"/>
          </p:cNvGrpSpPr>
          <p:nvPr/>
        </p:nvGrpSpPr>
        <p:grpSpPr bwMode="auto">
          <a:xfrm>
            <a:off x="6242050" y="1439863"/>
            <a:ext cx="5349875" cy="4691062"/>
            <a:chOff x="0" y="0"/>
            <a:chExt cx="3329" cy="3144"/>
          </a:xfrm>
        </p:grpSpPr>
        <p:pic>
          <p:nvPicPr>
            <p:cNvPr id="9220" name="Picture 3" descr="%}8)[$]1Q$_7V24(ANI8R}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09" y="0"/>
              <a:ext cx="1620" cy="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1" name="Picture 4" descr="6]IF_OG9J_3F~XT)1875O~S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09" y="1960"/>
              <a:ext cx="1620" cy="1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2" name="Picture 11" descr="FO09R%@@__0]]6CVHJ`O{QO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594"/>
              <a:ext cx="1698" cy="2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3" name="矩形 8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造字工房悦黑体验版常规体" pitchFamily="2" charset="-122"/>
            </a:endParaRPr>
          </a:p>
        </p:txBody>
      </p:sp>
      <p:sp>
        <p:nvSpPr>
          <p:cNvPr id="9224" name="矩形 19"/>
          <p:cNvSpPr>
            <a:spLocks noChangeArrowheads="1"/>
          </p:cNvSpPr>
          <p:nvPr/>
        </p:nvSpPr>
        <p:spPr bwMode="auto">
          <a:xfrm>
            <a:off x="1604963" y="292100"/>
            <a:ext cx="63804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Rozwiązanie diagnostyczne dla majsterkowiczów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sym typeface="Century Schoolbook" pitchFamily="18" charset="0"/>
            </a:endParaRPr>
          </a:p>
        </p:txBody>
      </p:sp>
      <p:sp>
        <p:nvSpPr>
          <p:cNvPr id="9225" name="矩形 11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造字工房悦黑体验版常规体" pitchFamily="2" charset="-122"/>
            </a:endParaRPr>
          </a:p>
        </p:txBody>
      </p:sp>
      <p:sp>
        <p:nvSpPr>
          <p:cNvPr id="9226" name="矩形 12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造字工房悦黑体验版常规体" pitchFamily="2" charset="-122"/>
            </a:endParaRPr>
          </a:p>
        </p:txBody>
      </p:sp>
      <p:grpSp>
        <p:nvGrpSpPr>
          <p:cNvPr id="9227" name="Group 11"/>
          <p:cNvGrpSpPr>
            <a:grpSpLocks/>
          </p:cNvGrpSpPr>
          <p:nvPr/>
        </p:nvGrpSpPr>
        <p:grpSpPr bwMode="auto">
          <a:xfrm>
            <a:off x="623888" y="1198563"/>
            <a:ext cx="5184775" cy="3022600"/>
            <a:chOff x="0" y="0"/>
            <a:chExt cx="6048672" cy="3551237"/>
          </a:xfrm>
        </p:grpSpPr>
        <p:sp>
          <p:nvSpPr>
            <p:cNvPr id="9228" name="AutoShape 12"/>
            <p:cNvSpPr>
              <a:spLocks noChangeArrowheads="1"/>
            </p:cNvSpPr>
            <p:nvPr/>
          </p:nvSpPr>
          <p:spPr bwMode="auto">
            <a:xfrm rot="10800000">
              <a:off x="629140" y="1774"/>
              <a:ext cx="5048874" cy="1543474"/>
            </a:xfrm>
            <a:prstGeom prst="homePlate">
              <a:avLst>
                <a:gd name="adj" fmla="val 81778"/>
              </a:avLst>
            </a:prstGeom>
            <a:solidFill>
              <a:srgbClr val="C0504C"/>
            </a:solidFill>
            <a:ln w="25400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9" name="Rectangle 13"/>
            <p:cNvSpPr>
              <a:spLocks noChangeArrowheads="1"/>
            </p:cNvSpPr>
            <p:nvPr/>
          </p:nvSpPr>
          <p:spPr bwMode="auto">
            <a:xfrm>
              <a:off x="1015008" y="1774"/>
              <a:ext cx="4663006" cy="1543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0629" tIns="140970" rIns="263144" bIns="140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pl-PL" altLang="zh-CN" sz="3200" dirty="0" smtClean="0">
                  <a:solidFill>
                    <a:srgbClr val="FFFFFF"/>
                  </a:solidFill>
                  <a:latin typeface="Calibri" pitchFamily="34" charset="0"/>
                  <a:sym typeface="Calibri" pitchFamily="34" charset="0"/>
                </a:rPr>
                <a:t>Szybka inspekcja</a:t>
              </a:r>
              <a:endParaRPr lang="zh-CN" altLang="en-US" sz="3200" dirty="0">
                <a:solidFill>
                  <a:srgbClr val="FFFFFF"/>
                </a:solidFill>
                <a:latin typeface="Calibri" pitchFamily="34" charset="0"/>
                <a:sym typeface="Calibri" pitchFamily="34" charset="0"/>
              </a:endParaRPr>
            </a:p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en-US" sz="3200" dirty="0">
                  <a:solidFill>
                    <a:srgbClr val="FFFFFF"/>
                  </a:solidFill>
                  <a:latin typeface="Calibri" pitchFamily="34" charset="0"/>
                  <a:sym typeface="Calibri" pitchFamily="34" charset="0"/>
                </a:rPr>
                <a:t>OBD II</a:t>
              </a:r>
              <a:endParaRPr lang="zh-CN" altLang="en-US" sz="3200" dirty="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230" name="Oval 14"/>
            <p:cNvSpPr>
              <a:spLocks noChangeArrowheads="1"/>
            </p:cNvSpPr>
            <p:nvPr/>
          </p:nvSpPr>
          <p:spPr bwMode="auto">
            <a:xfrm>
              <a:off x="370656" y="1774"/>
              <a:ext cx="1543474" cy="1543474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25400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1" name="AutoShape 15"/>
            <p:cNvSpPr>
              <a:spLocks noChangeArrowheads="1"/>
            </p:cNvSpPr>
            <p:nvPr/>
          </p:nvSpPr>
          <p:spPr bwMode="auto">
            <a:xfrm rot="10800000">
              <a:off x="734636" y="2005987"/>
              <a:ext cx="4908212" cy="1543474"/>
            </a:xfrm>
            <a:prstGeom prst="homePlate">
              <a:avLst>
                <a:gd name="adj" fmla="val 79499"/>
              </a:avLst>
            </a:prstGeom>
            <a:solidFill>
              <a:srgbClr val="99BA55"/>
            </a:solidFill>
            <a:ln w="25400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2" name="Rectangle 16"/>
            <p:cNvSpPr>
              <a:spLocks noChangeArrowheads="1"/>
            </p:cNvSpPr>
            <p:nvPr/>
          </p:nvSpPr>
          <p:spPr bwMode="auto">
            <a:xfrm>
              <a:off x="1120504" y="2005987"/>
              <a:ext cx="4522344" cy="1543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0629" tIns="140970" rIns="263144" bIns="140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pl-PL" altLang="zh-CN" sz="3200" dirty="0" smtClean="0">
                  <a:solidFill>
                    <a:srgbClr val="FFFFFF"/>
                  </a:solidFill>
                  <a:latin typeface="Calibri" pitchFamily="34" charset="0"/>
                  <a:sym typeface="Calibri" pitchFamily="34" charset="0"/>
                </a:rPr>
                <a:t>Inspekcja wszystkich systemów</a:t>
              </a:r>
              <a:endParaRPr lang="zh-CN" altLang="en-US" sz="3200" dirty="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233" name="Oval 17"/>
            <p:cNvSpPr>
              <a:spLocks noChangeArrowheads="1"/>
            </p:cNvSpPr>
            <p:nvPr/>
          </p:nvSpPr>
          <p:spPr bwMode="auto">
            <a:xfrm>
              <a:off x="405822" y="2005987"/>
              <a:ext cx="1543474" cy="1543474"/>
            </a:xfrm>
            <a:prstGeom prst="ellipse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25400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668338" y="4692650"/>
            <a:ext cx="54292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SzPct val="100000"/>
              <a:buFont typeface="Wingdings" pitchFamily="2" charset="2"/>
              <a:buChar char="Ø"/>
            </a:pPr>
            <a:r>
              <a:rPr lang="pl-PL" altLang="zh-CN" b="1" dirty="0" smtClean="0">
                <a:latin typeface="Calibri" pitchFamily="34" charset="0"/>
              </a:rPr>
              <a:t>Szybka inspekcja </a:t>
            </a:r>
            <a:r>
              <a:rPr lang="pl-PL" altLang="zh-CN" dirty="0" smtClean="0">
                <a:latin typeface="Calibri" pitchFamily="34" charset="0"/>
              </a:rPr>
              <a:t>umożliwia ogólne określenie stanu technicznego pojazdu i wielkości emisji spalin</a:t>
            </a:r>
            <a:endParaRPr lang="zh-CN" altLang="en-US" dirty="0">
              <a:latin typeface="Calibri" pitchFamily="34" charset="0"/>
            </a:endParaRPr>
          </a:p>
          <a:p>
            <a:pPr>
              <a:buSzPct val="100000"/>
              <a:buFont typeface="Wingdings" pitchFamily="2" charset="2"/>
              <a:buNone/>
            </a:pPr>
            <a:endParaRPr lang="zh-CN" altLang="en-US" dirty="0">
              <a:latin typeface="Calibri" pitchFamily="34" charset="0"/>
            </a:endParaRPr>
          </a:p>
          <a:p>
            <a:pPr>
              <a:buSzPct val="100000"/>
              <a:buFont typeface="Wingdings" pitchFamily="2" charset="2"/>
              <a:buChar char="Ø"/>
            </a:pPr>
            <a:r>
              <a:rPr lang="pl-PL" altLang="zh-CN" b="1" dirty="0" smtClean="0">
                <a:latin typeface="Calibri" pitchFamily="34" charset="0"/>
              </a:rPr>
              <a:t>Inspekcja wszystkich systemów </a:t>
            </a:r>
            <a:r>
              <a:rPr lang="pl-PL" altLang="zh-CN" dirty="0" smtClean="0">
                <a:latin typeface="Calibri" pitchFamily="34" charset="0"/>
              </a:rPr>
              <a:t>umożliwia profesjonalną diagnostykę pojazdu i pomaga podejmować użytkownikom pojazdów decyzję o konieczności wykonywania czynności obsługowych</a:t>
            </a:r>
            <a:r>
              <a:rPr lang="zh-CN" altLang="en-US" dirty="0" smtClean="0">
                <a:latin typeface="Calibri" pitchFamily="34" charset="0"/>
              </a:rPr>
              <a:t> </a:t>
            </a:r>
            <a:endParaRPr lang="zh-CN" altLang="en-US" dirty="0">
              <a:latin typeface="Calibri" pitchFamily="34" charset="0"/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5725512" y="1031003"/>
            <a:ext cx="3826727" cy="341119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90170" tIns="46990" rIns="90170" bIns="46990">
            <a:spAutoFit/>
          </a:bodyPr>
          <a:lstStyle/>
          <a:p>
            <a:r>
              <a:rPr lang="pl-PL" sz="1600" b="1" dirty="0" smtClean="0">
                <a:solidFill>
                  <a:srgbClr val="37A3D5"/>
                </a:solidFill>
              </a:rPr>
              <a:t>To znacznie więcej niż wtyczka OBD!</a:t>
            </a:r>
            <a:endParaRPr lang="en-US" sz="1600" b="1" dirty="0">
              <a:solidFill>
                <a:srgbClr val="37A3D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LOGO\LOGO_副本 lau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6450" y="188913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矩形 15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造字工房悦黑体验版常规体" pitchFamily="2" charset="-122"/>
            </a:endParaRPr>
          </a:p>
        </p:txBody>
      </p:sp>
      <p:sp>
        <p:nvSpPr>
          <p:cNvPr id="10244" name="矩形 16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造字工房悦黑体验版常规体" pitchFamily="2" charset="-122"/>
            </a:endParaRPr>
          </a:p>
        </p:txBody>
      </p:sp>
      <p:sp>
        <p:nvSpPr>
          <p:cNvPr id="10245" name="矩形 17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造字工房悦黑体验版常规体" pitchFamily="2" charset="-122"/>
            </a:endParaRPr>
          </a:p>
        </p:txBody>
      </p:sp>
      <p:sp>
        <p:nvSpPr>
          <p:cNvPr id="10246" name="文本框 6"/>
          <p:cNvSpPr>
            <a:spLocks noChangeArrowheads="1"/>
          </p:cNvSpPr>
          <p:nvPr/>
        </p:nvSpPr>
        <p:spPr bwMode="auto">
          <a:xfrm>
            <a:off x="1654175" y="273050"/>
            <a:ext cx="74660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altLang="zh-CN" sz="2400" b="1" dirty="0" smtClean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Zdalna diagnostyka – profesjonalni diagności w zasięgu ręki</a:t>
            </a:r>
            <a:endParaRPr lang="zh-CN" altLang="en-US" sz="2400" b="1" dirty="0">
              <a:solidFill>
                <a:srgbClr val="000000"/>
              </a:solidFill>
              <a:latin typeface="Calibri" pitchFamily="34" charset="0"/>
              <a:sym typeface="Century Schoolbook" pitchFamily="18" charset="0"/>
            </a:endParaRPr>
          </a:p>
        </p:txBody>
      </p:sp>
      <p:pic>
        <p:nvPicPr>
          <p:cNvPr id="10247" name="Picture 3" descr="C:\Documents and Settings\zhaokun.DIAG_LAUNCH\桌面\图片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538" y="2852738"/>
            <a:ext cx="6553200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4356100" y="1196975"/>
            <a:ext cx="6337300" cy="158432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31750" cap="flat" cmpd="dbl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0249" name="Picture 8" descr="Remote Diagnosi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3625" y="982663"/>
            <a:ext cx="2484438" cy="10148887"/>
          </a:xfrm>
          <a:prstGeom prst="rect">
            <a:avLst/>
          </a:prstGeom>
          <a:noFill/>
          <a:ln w="9525" cap="flat" cmpd="sng">
            <a:noFill/>
            <a:bevel/>
            <a:headEnd/>
            <a:tailEnd/>
          </a:ln>
          <a:effectLst/>
        </p:spPr>
      </p:pic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427538" y="1989138"/>
            <a:ext cx="66976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 b="1" dirty="0" smtClean="0">
                <a:latin typeface="Arial Black" pitchFamily="34" charset="0"/>
              </a:rPr>
              <a:t>Bez obaw. Profesjonalni diagności są na </a:t>
            </a:r>
          </a:p>
          <a:p>
            <a:r>
              <a:rPr lang="pl-PL" sz="2000" b="1" dirty="0" smtClean="0">
                <a:latin typeface="Arial Black" pitchFamily="34" charset="0"/>
              </a:rPr>
              <a:t>Jedno kliknięcie! </a:t>
            </a:r>
            <a:r>
              <a:rPr lang="en-US" b="1" dirty="0" smtClean="0">
                <a:latin typeface="Arial Black" pitchFamily="34" charset="0"/>
              </a:rPr>
              <a:t> 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4425950" y="1271588"/>
            <a:ext cx="6337300" cy="1172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70" tIns="46990" rIns="90170" bIns="46990">
            <a:spAutoFit/>
          </a:bodyPr>
          <a:lstStyle/>
          <a:p>
            <a:r>
              <a:rPr lang="pl-PL" altLang="zh-CN" sz="1600" dirty="0" smtClean="0">
                <a:latin typeface="Calibri" pitchFamily="34" charset="0"/>
              </a:rPr>
              <a:t>Nie każdy jest ekspertem samochodowym. Co, jeśli użytkownicy pojazdów nie rozumieją raportu z inspekcji?</a:t>
            </a:r>
          </a:p>
          <a:p>
            <a:r>
              <a:rPr lang="zh-CN" altLang="en-US" sz="2000" b="1" dirty="0">
                <a:latin typeface="Arial Black" pitchFamily="34" charset="0"/>
              </a:rPr>
              <a:t/>
            </a:r>
            <a:br>
              <a:rPr lang="zh-CN" altLang="en-US" sz="2000" b="1" dirty="0">
                <a:latin typeface="Arial Black" pitchFamily="34" charset="0"/>
              </a:rPr>
            </a:br>
            <a:endParaRPr lang="zh-CN" altLang="en-US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LOGO\LOGO_副本 lau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6450" y="188913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矩形 15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造字工房悦黑体验版常规体" pitchFamily="2" charset="-122"/>
            </a:endParaRPr>
          </a:p>
        </p:txBody>
      </p:sp>
      <p:sp>
        <p:nvSpPr>
          <p:cNvPr id="11268" name="矩形 16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造字工房悦黑体验版常规体" pitchFamily="2" charset="-122"/>
            </a:endParaRPr>
          </a:p>
        </p:txBody>
      </p:sp>
      <p:sp>
        <p:nvSpPr>
          <p:cNvPr id="11269" name="矩形 17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造字工房悦黑体验版常规体" pitchFamily="2" charset="-122"/>
            </a:endParaRPr>
          </a:p>
        </p:txBody>
      </p:sp>
      <p:sp>
        <p:nvSpPr>
          <p:cNvPr id="11270" name="文本框 6"/>
          <p:cNvSpPr>
            <a:spLocks noChangeArrowheads="1"/>
          </p:cNvSpPr>
          <p:nvPr/>
        </p:nvSpPr>
        <p:spPr bwMode="auto">
          <a:xfrm>
            <a:off x="1654175" y="273050"/>
            <a:ext cx="81867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altLang="zh-CN" sz="2400" b="1" dirty="0" smtClean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Konsultacje online – doradzaj i uzyskuj porady od użytkowników </a:t>
            </a:r>
            <a:r>
              <a:rPr lang="pl-PL" altLang="zh-CN" sz="2400" b="1" dirty="0" err="1" smtClean="0">
                <a:solidFill>
                  <a:srgbClr val="000000"/>
                </a:solidFill>
                <a:latin typeface="Calibri" pitchFamily="34" charset="0"/>
                <a:sym typeface="Century Schoolbook" pitchFamily="18" charset="0"/>
              </a:rPr>
              <a:t>golo</a:t>
            </a:r>
            <a:endParaRPr lang="zh-CN" altLang="en-US" sz="2400" b="1" dirty="0">
              <a:solidFill>
                <a:srgbClr val="000000"/>
              </a:solidFill>
              <a:latin typeface="Calibri" pitchFamily="34" charset="0"/>
              <a:sym typeface="Century Schoolbook" pitchFamily="18" charset="0"/>
            </a:endParaRPr>
          </a:p>
        </p:txBody>
      </p:sp>
      <p:pic>
        <p:nvPicPr>
          <p:cNvPr id="11271" name="Picture 2" descr="C:\Documents and Settings\zhaokun.DIAG_LAUNCH\桌面\图片2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4338" y="2781300"/>
            <a:ext cx="6859587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5016500" y="1385888"/>
            <a:ext cx="60801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dirty="0" smtClean="0"/>
              <a:t>Golo </a:t>
            </a:r>
            <a:r>
              <a:rPr lang="pl-PL" dirty="0" err="1"/>
              <a:t>Carecare</a:t>
            </a:r>
            <a:r>
              <a:rPr lang="pl-PL" dirty="0"/>
              <a:t> tworzy </a:t>
            </a:r>
            <a:r>
              <a:rPr lang="pl-PL" dirty="0" smtClean="0"/>
              <a:t>wspólnotę, </a:t>
            </a:r>
            <a:r>
              <a:rPr lang="pl-PL" dirty="0"/>
              <a:t>gdzie użytkownicy mogą </a:t>
            </a:r>
            <a:r>
              <a:rPr lang="pl-PL" dirty="0" smtClean="0"/>
              <a:t>uzyskiwać </a:t>
            </a:r>
            <a:r>
              <a:rPr lang="pl-PL" dirty="0"/>
              <a:t>porady serwisowe </a:t>
            </a:r>
            <a:r>
              <a:rPr lang="pl-PL" dirty="0" smtClean="0"/>
              <a:t>od profesjonalnych diagnostów. </a:t>
            </a:r>
            <a:r>
              <a:rPr lang="pl-PL" dirty="0"/>
              <a:t>Indywidualni właściciele samochodów są również mile </a:t>
            </a:r>
            <a:r>
              <a:rPr lang="pl-PL" dirty="0" smtClean="0"/>
              <a:t>widziani, przy </a:t>
            </a:r>
            <a:r>
              <a:rPr lang="pl-PL" dirty="0"/>
              <a:t>odpowiedzieć na pytania .</a:t>
            </a:r>
            <a:r>
              <a:rPr lang="zh-CN" altLang="en-US" b="1" dirty="0" smtClean="0">
                <a:latin typeface="Calibri" pitchFamily="34" charset="0"/>
              </a:rPr>
              <a:t> </a:t>
            </a:r>
            <a:endParaRPr lang="zh-CN" altLang="en-US" b="1" dirty="0">
              <a:latin typeface="Calibri" pitchFamily="34" charset="0"/>
            </a:endParaRP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4800600" y="1196975"/>
            <a:ext cx="6335713" cy="1368425"/>
          </a:xfrm>
          <a:prstGeom prst="roundRect">
            <a:avLst>
              <a:gd name="adj" fmla="val 16667"/>
            </a:avLst>
          </a:prstGeom>
          <a:noFill/>
          <a:ln w="31750" cmpd="dbl">
            <a:solidFill>
              <a:srgbClr val="37A3D5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1274" name="Picture 10" descr="Consulti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8350" y="1054100"/>
            <a:ext cx="3021013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1">
                <a:alpha val="5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LOGO\LOGO_副本 lau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6450" y="188913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矩形 4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2293" name="矩形 5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2294" name="矩形 6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2295" name="文本框 6"/>
          <p:cNvSpPr>
            <a:spLocks noChangeArrowheads="1"/>
          </p:cNvSpPr>
          <p:nvPr/>
        </p:nvSpPr>
        <p:spPr bwMode="auto">
          <a:xfrm>
            <a:off x="1652588" y="273050"/>
            <a:ext cx="78009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Sytuacja w której każdy korzysta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: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jak możemy pomóc warsztatom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? </a:t>
            </a:r>
            <a:endParaRPr lang="zh-CN" altLang="en-US" sz="2400" b="1" dirty="0">
              <a:solidFill>
                <a:srgbClr val="000000"/>
              </a:solidFill>
              <a:latin typeface="Calibri" pitchFamily="34" charset="0"/>
              <a:sym typeface="Wingdings" pitchFamily="2" charset="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809588" y="1423934"/>
            <a:ext cx="52864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altLang="zh-CN" sz="2000" b="1" dirty="0">
                <a:latin typeface="Calibri" pitchFamily="34" charset="0"/>
              </a:rPr>
              <a:t>A</a:t>
            </a:r>
            <a:r>
              <a:rPr lang="pl-PL" altLang="zh-CN" sz="2000" b="1" dirty="0" smtClean="0">
                <a:latin typeface="Calibri" pitchFamily="34" charset="0"/>
              </a:rPr>
              <a:t>ktywne przypomnienia</a:t>
            </a:r>
            <a:endParaRPr lang="en-US" altLang="zh-CN" sz="2000" b="1" dirty="0">
              <a:latin typeface="Calibri" pitchFamily="34" charset="0"/>
              <a:ea typeface="微软雅黑" pitchFamily="34" charset="-122"/>
            </a:endParaRPr>
          </a:p>
          <a:p>
            <a:r>
              <a:rPr lang="en-US" altLang="zh-CN" sz="2000" b="1" dirty="0">
                <a:latin typeface="Calibri" pitchFamily="34" charset="0"/>
                <a:ea typeface="微软雅黑" pitchFamily="34" charset="-122"/>
              </a:rPr>
              <a:t> </a:t>
            </a:r>
            <a:r>
              <a:rPr lang="pl-PL" altLang="zh-CN" sz="2000" dirty="0" smtClean="0">
                <a:latin typeface="Calibri" pitchFamily="34" charset="0"/>
              </a:rPr>
              <a:t>Przypomnienia obsługowe</a:t>
            </a:r>
            <a:r>
              <a:rPr lang="en-US" altLang="zh-CN" sz="2000" dirty="0" smtClean="0">
                <a:latin typeface="Calibri" pitchFamily="34" charset="0"/>
              </a:rPr>
              <a:t>,</a:t>
            </a:r>
            <a:r>
              <a:rPr lang="pl-PL" altLang="zh-CN" sz="2000" dirty="0">
                <a:latin typeface="Calibri" pitchFamily="34" charset="0"/>
              </a:rPr>
              <a:t> </a:t>
            </a:r>
            <a:r>
              <a:rPr lang="pl-PL" altLang="zh-CN" sz="2000" dirty="0" smtClean="0">
                <a:latin typeface="Calibri" pitchFamily="34" charset="0"/>
              </a:rPr>
              <a:t>alarm kolizji</a:t>
            </a:r>
            <a:r>
              <a:rPr lang="en-US" altLang="zh-CN" sz="2000" dirty="0" smtClean="0">
                <a:latin typeface="Calibri" pitchFamily="34" charset="0"/>
              </a:rPr>
              <a:t>, </a:t>
            </a:r>
            <a:r>
              <a:rPr lang="pl-PL" altLang="zh-CN" sz="2000" dirty="0" smtClean="0">
                <a:latin typeface="Calibri" pitchFamily="34" charset="0"/>
              </a:rPr>
              <a:t>przypomnienia ubezpieczeniowe</a:t>
            </a:r>
            <a:endParaRPr lang="en-US" altLang="zh-CN" sz="2000" dirty="0">
              <a:latin typeface="Calibri" pitchFamily="34" charset="0"/>
              <a:ea typeface="微软雅黑" pitchFamily="34" charset="-122"/>
            </a:endParaRPr>
          </a:p>
          <a:p>
            <a:endParaRPr lang="en-US" altLang="zh-CN" sz="2000" b="1" dirty="0">
              <a:latin typeface="Calibri" pitchFamily="34" charset="0"/>
              <a:ea typeface="微软雅黑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altLang="zh-CN" sz="2000" b="1" dirty="0" smtClean="0">
                <a:latin typeface="Calibri" pitchFamily="34" charset="0"/>
              </a:rPr>
              <a:t>Wiadomości</a:t>
            </a:r>
            <a:endParaRPr lang="en-US" altLang="zh-CN" sz="2000" b="1" dirty="0">
              <a:latin typeface="Calibri" pitchFamily="34" charset="0"/>
              <a:ea typeface="微软雅黑" pitchFamily="34" charset="-122"/>
            </a:endParaRPr>
          </a:p>
          <a:p>
            <a:r>
              <a:rPr lang="en-US" altLang="zh-CN" sz="2000" dirty="0">
                <a:latin typeface="Calibri" pitchFamily="34" charset="0"/>
              </a:rPr>
              <a:t> </a:t>
            </a:r>
            <a:r>
              <a:rPr lang="pl-PL" altLang="zh-CN" sz="2000" dirty="0" smtClean="0">
                <a:latin typeface="Calibri" pitchFamily="34" charset="0"/>
              </a:rPr>
              <a:t>czat</a:t>
            </a:r>
            <a:r>
              <a:rPr lang="en-US" altLang="zh-CN" sz="2000" dirty="0" smtClean="0">
                <a:latin typeface="Calibri" pitchFamily="34" charset="0"/>
              </a:rPr>
              <a:t>, </a:t>
            </a:r>
            <a:r>
              <a:rPr lang="pl-PL" altLang="zh-CN" sz="2000" dirty="0" smtClean="0">
                <a:latin typeface="Calibri" pitchFamily="34" charset="0"/>
              </a:rPr>
              <a:t>reklamy</a:t>
            </a:r>
            <a:r>
              <a:rPr lang="en-US" altLang="zh-CN" sz="2000" dirty="0" smtClean="0">
                <a:latin typeface="Calibri" pitchFamily="34" charset="0"/>
              </a:rPr>
              <a:t>, </a:t>
            </a:r>
            <a:r>
              <a:rPr lang="pl-PL" altLang="zh-CN" sz="2000" dirty="0" smtClean="0">
                <a:latin typeface="Calibri" pitchFamily="34" charset="0"/>
              </a:rPr>
              <a:t>aktywność biznesowa</a:t>
            </a:r>
            <a:endParaRPr lang="zh-CN" altLang="zh-CN" sz="2000" dirty="0">
              <a:latin typeface="Calibri" pitchFamily="34" charset="0"/>
            </a:endParaRPr>
          </a:p>
          <a:p>
            <a:pPr>
              <a:buFont typeface="Wingdings" pitchFamily="2" charset="2"/>
              <a:buChar char="l"/>
            </a:pPr>
            <a:endParaRPr lang="en-US" altLang="zh-CN" sz="2000" dirty="0">
              <a:latin typeface="Calibri" pitchFamily="34" charset="0"/>
              <a:ea typeface="微软雅黑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altLang="zh-CN" sz="2000" b="1" dirty="0" smtClean="0">
                <a:latin typeface="Calibri" pitchFamily="34" charset="0"/>
              </a:rPr>
              <a:t>Stan pojazdu</a:t>
            </a:r>
            <a:endParaRPr lang="en-US" altLang="zh-CN" sz="2000" b="1" dirty="0">
              <a:latin typeface="Calibri" pitchFamily="34" charset="0"/>
              <a:ea typeface="微软雅黑" pitchFamily="34" charset="-122"/>
            </a:endParaRPr>
          </a:p>
          <a:p>
            <a:r>
              <a:rPr lang="en-US" altLang="zh-CN" sz="2000" b="1" dirty="0">
                <a:latin typeface="Calibri" pitchFamily="34" charset="0"/>
                <a:ea typeface="微软雅黑" pitchFamily="34" charset="-122"/>
              </a:rPr>
              <a:t> </a:t>
            </a:r>
            <a:r>
              <a:rPr lang="pl-PL" altLang="zh-CN" sz="2000" dirty="0" smtClean="0">
                <a:latin typeface="Calibri" pitchFamily="34" charset="0"/>
              </a:rPr>
              <a:t>Zdalna diagnostyka</a:t>
            </a:r>
            <a:r>
              <a:rPr lang="en-US" altLang="zh-CN" sz="2000" dirty="0" smtClean="0">
                <a:latin typeface="Calibri" pitchFamily="34" charset="0"/>
              </a:rPr>
              <a:t>, </a:t>
            </a:r>
            <a:r>
              <a:rPr lang="pl-PL" altLang="zh-CN" sz="2000" dirty="0" smtClean="0">
                <a:latin typeface="Calibri" pitchFamily="34" charset="0"/>
              </a:rPr>
              <a:t>alarmy usterek</a:t>
            </a:r>
            <a:endParaRPr lang="zh-CN" altLang="zh-CN" sz="2000" dirty="0">
              <a:latin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9590" y="4786322"/>
            <a:ext cx="57907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zh-CN" sz="2400" b="1" dirty="0" smtClean="0">
                <a:solidFill>
                  <a:srgbClr val="0070C0"/>
                </a:solidFill>
                <a:latin typeface="Calibri" pitchFamily="34" charset="0"/>
                <a:cs typeface="Calibri" panose="020F0502020204030204" pitchFamily="34" charset="0"/>
              </a:rPr>
              <a:t>Zwiększenie lojalności użytkowników samochodów</a:t>
            </a:r>
            <a:endParaRPr lang="en-US" altLang="zh-CN" sz="2400" b="1" dirty="0" smtClean="0">
              <a:solidFill>
                <a:srgbClr val="0070C0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r>
              <a:rPr lang="pl-PL" altLang="zh-CN" sz="2400" b="1" dirty="0" smtClean="0">
                <a:solidFill>
                  <a:srgbClr val="0070C0"/>
                </a:solidFill>
                <a:latin typeface="Calibri" pitchFamily="34" charset="0"/>
                <a:ea typeface="微软雅黑" pitchFamily="34" charset="-122"/>
                <a:cs typeface="Calibri" panose="020F0502020204030204" pitchFamily="34" charset="0"/>
              </a:rPr>
              <a:t>Redukcja kosztów prowadzenia dla warsztatów </a:t>
            </a:r>
            <a:endParaRPr lang="zh-CN" altLang="en-US" sz="2400" b="1" dirty="0">
              <a:solidFill>
                <a:srgbClr val="0070C0"/>
              </a:solidFill>
              <a:latin typeface="Calibri" pitchFamily="34" charset="0"/>
              <a:ea typeface="微软雅黑" pitchFamily="34" charset="-122"/>
              <a:cs typeface="Calibri" panose="020F050202020403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82"/>
          <a:stretch>
            <a:fillRect/>
          </a:stretch>
        </p:blipFill>
        <p:spPr>
          <a:xfrm>
            <a:off x="6524628" y="1209035"/>
            <a:ext cx="4929222" cy="4688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LOGO\LOGO_副本 lau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6450" y="188913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矩形 4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2293" name="矩形 5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2294" name="矩形 6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2295" name="文本框 6"/>
          <p:cNvSpPr>
            <a:spLocks noChangeArrowheads="1"/>
          </p:cNvSpPr>
          <p:nvPr/>
        </p:nvSpPr>
        <p:spPr bwMode="auto">
          <a:xfrm>
            <a:off x="1652588" y="273050"/>
            <a:ext cx="7229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altLang="zh-CN" sz="24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Jeden krok w obsłudze pojazdu</a:t>
            </a:r>
            <a:endParaRPr lang="zh-CN" altLang="en-US" sz="2400" b="1" dirty="0">
              <a:solidFill>
                <a:srgbClr val="000000"/>
              </a:solidFill>
              <a:latin typeface="Calibri" pitchFamily="34" charset="0"/>
              <a:sym typeface="Wingdings" pitchFamily="2" charset="2"/>
            </a:endParaRPr>
          </a:p>
        </p:txBody>
      </p:sp>
      <p:pic>
        <p:nvPicPr>
          <p:cNvPr id="7" name="图片 6" descr="Maintainence syst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36" y="1285860"/>
            <a:ext cx="10991093" cy="4852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LOGO\LOGO_副本 lau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6450" y="188913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矩形 4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2293" name="矩形 5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2294" name="矩形 6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2295" name="文本框 6"/>
          <p:cNvSpPr>
            <a:spLocks noChangeArrowheads="1"/>
          </p:cNvSpPr>
          <p:nvPr/>
        </p:nvSpPr>
        <p:spPr bwMode="auto">
          <a:xfrm>
            <a:off x="1652588" y="273050"/>
            <a:ext cx="3867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System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golo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</a:t>
            </a:r>
            <a:endParaRPr lang="zh-CN" altLang="en-US" sz="2400" b="1" dirty="0">
              <a:solidFill>
                <a:srgbClr val="000000"/>
              </a:solidFill>
              <a:latin typeface="Calibri" pitchFamily="34" charset="0"/>
              <a:sym typeface="Wingdings" pitchFamily="2" charset="2"/>
            </a:endParaRPr>
          </a:p>
        </p:txBody>
      </p:sp>
      <p:pic>
        <p:nvPicPr>
          <p:cNvPr id="9" name="图片 8" descr="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10" y="928670"/>
            <a:ext cx="11163616" cy="5608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LOGO\LOGO_副本 lau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6450" y="188913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图片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8546" y="3929066"/>
            <a:ext cx="2228541" cy="14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图片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96066" y="3786190"/>
            <a:ext cx="2122420" cy="1444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图片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910"/>
          <a:stretch>
            <a:fillRect/>
          </a:stretch>
        </p:blipFill>
        <p:spPr bwMode="auto">
          <a:xfrm>
            <a:off x="2087308" y="1597121"/>
            <a:ext cx="2365618" cy="154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图片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88" r="9282" b="6012"/>
          <a:stretch>
            <a:fillRect/>
          </a:stretch>
        </p:blipFill>
        <p:spPr bwMode="auto">
          <a:xfrm>
            <a:off x="9152157" y="3643314"/>
            <a:ext cx="1873065" cy="143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图片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10116" y="1646173"/>
            <a:ext cx="2163013" cy="144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图片 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3931" y="1628775"/>
            <a:ext cx="2113969" cy="1585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图片 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DB813"/>
              </a:clrFrom>
              <a:clrTo>
                <a:srgbClr val="FDB81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95339" y="3429000"/>
            <a:ext cx="2102268" cy="2106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5" name="矩形 3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3326" name="矩形 4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3327" name="矩形 5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MS PMincho" pitchFamily="18" charset="-128"/>
            </a:endParaRPr>
          </a:p>
        </p:txBody>
      </p:sp>
      <p:sp>
        <p:nvSpPr>
          <p:cNvPr id="13328" name="文本框 6"/>
          <p:cNvSpPr>
            <a:spLocks noChangeArrowheads="1"/>
          </p:cNvSpPr>
          <p:nvPr/>
        </p:nvSpPr>
        <p:spPr bwMode="auto">
          <a:xfrm>
            <a:off x="1544638" y="304800"/>
            <a:ext cx="4983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altLang="zh-CN" sz="2400" b="1" dirty="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Nasi biznesowi partnerzy w Chinach</a:t>
            </a:r>
            <a:endParaRPr lang="zh-CN" altLang="en-US" sz="2400" b="1" dirty="0">
              <a:solidFill>
                <a:srgbClr val="000000"/>
              </a:solidFill>
              <a:latin typeface="Calibri" pitchFamily="34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LOGO\LOGO_副本 lau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6450" y="188913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矩形 4"/>
          <p:cNvSpPr>
            <a:spLocks noChangeArrowheads="1"/>
          </p:cNvSpPr>
          <p:nvPr/>
        </p:nvSpPr>
        <p:spPr bwMode="auto">
          <a:xfrm>
            <a:off x="4565666" y="2655887"/>
            <a:ext cx="3816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40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Dziękujemy</a:t>
            </a:r>
            <a:r>
              <a:rPr lang="en-US" sz="40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40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!</a:t>
            </a:r>
            <a:endParaRPr lang="zh-CN" altLang="en-US" sz="4000" dirty="0">
              <a:latin typeface="Calibri" pitchFamily="34" charset="0"/>
            </a:endParaRPr>
          </a:p>
        </p:txBody>
      </p:sp>
      <p:sp>
        <p:nvSpPr>
          <p:cNvPr id="14340" name="矩形 6"/>
          <p:cNvSpPr>
            <a:spLocks noChangeArrowheads="1"/>
          </p:cNvSpPr>
          <p:nvPr/>
        </p:nvSpPr>
        <p:spPr bwMode="auto">
          <a:xfrm>
            <a:off x="1343025" y="260350"/>
            <a:ext cx="73025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4341" name="矩形 7"/>
          <p:cNvSpPr>
            <a:spLocks noChangeArrowheads="1"/>
          </p:cNvSpPr>
          <p:nvPr/>
        </p:nvSpPr>
        <p:spPr bwMode="auto">
          <a:xfrm>
            <a:off x="1481138" y="463550"/>
            <a:ext cx="63500" cy="225425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4342" name="矩形 8"/>
          <p:cNvSpPr>
            <a:spLocks noChangeArrowheads="1"/>
          </p:cNvSpPr>
          <p:nvPr/>
        </p:nvSpPr>
        <p:spPr bwMode="auto">
          <a:xfrm>
            <a:off x="0" y="260350"/>
            <a:ext cx="1271588" cy="431800"/>
          </a:xfrm>
          <a:prstGeom prst="rect">
            <a:avLst/>
          </a:prstGeom>
          <a:solidFill>
            <a:srgbClr val="21A3D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itchFamily="34" charset="0"/>
              <a:ea typeface="MS PMincho" pitchFamily="1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新浪微博：@注龙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新浪微博：@注龙">
      <a:majorFont>
        <a:latin typeface="造字工房悦黑体验版常规体"/>
        <a:ea typeface="MS PMincho"/>
        <a:cs typeface=""/>
      </a:majorFont>
      <a:minorFont>
        <a:latin typeface="造字工房悦黑体验版常规体"/>
        <a:ea typeface="MS PMinch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</TotalTime>
  <Pages>0</Pages>
  <Words>420</Words>
  <Characters>0</Characters>
  <Application>Microsoft Office PowerPoint</Application>
  <DocSecurity>0</DocSecurity>
  <PresentationFormat>Niestandardowy</PresentationFormat>
  <Lines>0</Lines>
  <Paragraphs>82</Paragraphs>
  <Slides>14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6" baseType="lpstr">
      <vt:lpstr>Arial</vt:lpstr>
      <vt:lpstr>Calibri</vt:lpstr>
      <vt:lpstr>Century Schoolbook</vt:lpstr>
      <vt:lpstr>SimSun</vt:lpstr>
      <vt:lpstr>Berlin Sans FB Demi</vt:lpstr>
      <vt:lpstr>造字工房悦黑体验版常规体</vt:lpstr>
      <vt:lpstr>Microsoft YaHei</vt:lpstr>
      <vt:lpstr>Wingdings</vt:lpstr>
      <vt:lpstr>Constantia</vt:lpstr>
      <vt:lpstr>Arial Black</vt:lpstr>
      <vt:lpstr>MS PMincho</vt:lpstr>
      <vt:lpstr>新浪微博：@注龙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ZK9</dc:creator>
  <cp:lastModifiedBy>ak</cp:lastModifiedBy>
  <cp:revision>205</cp:revision>
  <dcterms:created xsi:type="dcterms:W3CDTF">2013-10-08T09:05:00Z</dcterms:created>
  <dcterms:modified xsi:type="dcterms:W3CDTF">2015-11-27T18:58:44Z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